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73" r:id="rId3"/>
    <p:sldId id="258" r:id="rId4"/>
    <p:sldId id="268" r:id="rId5"/>
    <p:sldId id="259" r:id="rId6"/>
    <p:sldId id="270" r:id="rId7"/>
    <p:sldId id="261" r:id="rId8"/>
    <p:sldId id="269" r:id="rId9"/>
    <p:sldId id="264" r:id="rId10"/>
    <p:sldId id="276" r:id="rId11"/>
    <p:sldId id="275" r:id="rId12"/>
    <p:sldId id="272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05BB"/>
    <a:srgbClr val="1D12A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15B6CD8-E20E-4DA3-A8F5-1D42137AFA28}" type="datetimeFigureOut">
              <a:rPr lang="ru-RU"/>
              <a:pPr>
                <a:defRPr/>
              </a:pPr>
              <a:t>02.12.2018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6194C9D-7ACB-431B-AE6D-510EF5AAF5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194C9D-7ACB-431B-AE6D-510EF5AAF58A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0879809-55EF-4564-B4DD-B99139E15A82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69D8A7-07C4-4FEA-9017-1E4C6E302CDC}" type="datetimeFigureOut">
              <a:rPr lang="ru-RU"/>
              <a:pPr>
                <a:defRPr/>
              </a:pPr>
              <a:t>02.12.2018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0BD54-09B7-412C-8A32-2C227A2C0C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369A3-34F5-4183-A53C-AC0BB2C7585F}" type="datetimeFigureOut">
              <a:rPr lang="ru-RU"/>
              <a:pPr>
                <a:defRPr/>
              </a:pPr>
              <a:t>02.12.2018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11B8FB-17CA-4B04-B029-9DCBDC40A2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BA5B35-ACD7-4984-B1F4-D23A0308FC2D}" type="datetimeFigureOut">
              <a:rPr lang="ru-RU"/>
              <a:pPr>
                <a:defRPr/>
              </a:pPr>
              <a:t>02.12.2018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00822-A2D0-4762-AD6F-FD443A916A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A4236-9826-4001-8CFC-029461FDE2B2}" type="datetimeFigureOut">
              <a:rPr lang="ru-RU"/>
              <a:pPr>
                <a:defRPr/>
              </a:pPr>
              <a:t>02.12.2018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4C44B9-860D-44D1-A2D2-3071A91F22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08D84A-B73A-43E2-B77D-A24A933AE731}" type="datetimeFigureOut">
              <a:rPr lang="ru-RU"/>
              <a:pPr>
                <a:defRPr/>
              </a:pPr>
              <a:t>02.12.2018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418CC-2F0A-4CF8-A209-93433ABF20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14846-8469-4681-918F-8A757FD59879}" type="datetimeFigureOut">
              <a:rPr lang="ru-RU"/>
              <a:pPr>
                <a:defRPr/>
              </a:pPr>
              <a:t>02.12.2018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9F32B-06CF-4BEF-8733-82BF5EFC41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BCE52A-D5D0-4AB2-93CE-97D4FCFEF172}" type="datetimeFigureOut">
              <a:rPr lang="ru-RU"/>
              <a:pPr>
                <a:defRPr/>
              </a:pPr>
              <a:t>02.12.2018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35EC4-D44F-4CDD-8A34-DFB5809FAF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A6BC5F-410F-48B9-B6BD-08299AC08AF9}" type="datetimeFigureOut">
              <a:rPr lang="ru-RU"/>
              <a:pPr>
                <a:defRPr/>
              </a:pPr>
              <a:t>02.12.2018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21EF3A-5C55-4DBA-844D-7E97F541A0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989A4A-50C7-463C-B6B4-9E5F73B1E138}" type="datetimeFigureOut">
              <a:rPr lang="ru-RU"/>
              <a:pPr>
                <a:defRPr/>
              </a:pPr>
              <a:t>02.12.2018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A42D4-B5C7-4765-BFB7-E2A1BD2139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669E5B-C2C8-45D8-99C4-6EEB14F20440}" type="datetimeFigureOut">
              <a:rPr lang="ru-RU"/>
              <a:pPr>
                <a:defRPr/>
              </a:pPr>
              <a:t>02.12.2018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DBFB22-A2D0-41EB-80B3-C9BEEC059B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6C26F-E1BA-47FA-93D5-A582706AA557}" type="datetimeFigureOut">
              <a:rPr lang="ru-RU"/>
              <a:pPr>
                <a:defRPr/>
              </a:pPr>
              <a:t>02.12.2018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823994-C327-41BA-B0F4-723F202CD8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6CA9C90-77B2-491C-B4AF-B1C57AD8822B}" type="datetimeFigureOut">
              <a:rPr lang="ru-RU"/>
              <a:pPr>
                <a:defRPr/>
              </a:pPr>
              <a:t>02.12.2018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D757B7D-CE43-4BAE-A792-09E8D797AC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10" Type="http://schemas.openxmlformats.org/officeDocument/2006/relationships/image" Target="../media/image32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00313" y="4500563"/>
            <a:ext cx="4000500" cy="92868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sz="3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28688" y="1785938"/>
            <a:ext cx="714375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4" name="Рисунок 3" descr="zima-novii-god-kartinki.960x54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76" y="1214422"/>
            <a:ext cx="7014626" cy="44908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858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5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Інструкційна карта </a:t>
            </a:r>
            <a:endParaRPr lang="ru-RU" sz="5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0" y="1071546"/>
            <a:ext cx="3929058" cy="571504"/>
          </a:xfrm>
        </p:spPr>
        <p:txBody>
          <a:bodyPr/>
          <a:lstStyle/>
          <a:p>
            <a:pPr>
              <a:buNone/>
            </a:pPr>
            <a:r>
              <a:rPr lang="uk-UA" sz="2400" dirty="0" smtClean="0"/>
              <a:t>1. Розпушіть віночок</a:t>
            </a:r>
            <a:endParaRPr lang="ru-RU" sz="2400" dirty="0"/>
          </a:p>
        </p:txBody>
      </p:sp>
      <p:pic>
        <p:nvPicPr>
          <p:cNvPr id="9" name="Рисунок 8" descr="20181130_1703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1643050"/>
            <a:ext cx="2395434" cy="1347432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0" y="3071810"/>
            <a:ext cx="24256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uk-UA" dirty="0" smtClean="0"/>
              <a:t> 2</a:t>
            </a:r>
            <a:r>
              <a:rPr lang="uk-UA" dirty="0" smtClean="0"/>
              <a:t>.   </a:t>
            </a:r>
            <a:r>
              <a:rPr lang="uk-UA" dirty="0" smtClean="0"/>
              <a:t>Бант прикріпити </a:t>
            </a:r>
            <a:endParaRPr lang="ru-RU" dirty="0"/>
          </a:p>
        </p:txBody>
      </p:sp>
      <p:pic>
        <p:nvPicPr>
          <p:cNvPr id="11" name="Рисунок 10" descr="20181130_17035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3429000"/>
            <a:ext cx="2395566" cy="1347506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0" y="4857760"/>
            <a:ext cx="29810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uk-UA" dirty="0" smtClean="0"/>
              <a:t>3.    Вирізати за контуром</a:t>
            </a:r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13" name="Рисунок 12" descr="20181130_17111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4" y="5357826"/>
            <a:ext cx="2434949" cy="1369659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3500430" y="1214422"/>
            <a:ext cx="19801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uk-UA" dirty="0"/>
              <a:t>4</a:t>
            </a:r>
            <a:r>
              <a:rPr lang="uk-UA" dirty="0" smtClean="0"/>
              <a:t>. Розтягти  краї </a:t>
            </a:r>
            <a:endParaRPr lang="ru-RU" dirty="0"/>
          </a:p>
        </p:txBody>
      </p:sp>
      <p:pic>
        <p:nvPicPr>
          <p:cNvPr id="15" name="Рисунок 14" descr="20181130_17114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00430" y="1643050"/>
            <a:ext cx="2334476" cy="1313142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3571868" y="3071810"/>
            <a:ext cx="20778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uk-UA" dirty="0" smtClean="0"/>
              <a:t>5. Відклеїти </a:t>
            </a:r>
            <a:r>
              <a:rPr lang="uk-UA" dirty="0" err="1" smtClean="0"/>
              <a:t>скотч</a:t>
            </a:r>
            <a:endParaRPr lang="ru-RU" dirty="0"/>
          </a:p>
        </p:txBody>
      </p:sp>
      <p:pic>
        <p:nvPicPr>
          <p:cNvPr id="17" name="Рисунок 16" descr="20181130_17130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71868" y="3500438"/>
            <a:ext cx="2316824" cy="1303213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3643306" y="4929198"/>
            <a:ext cx="15229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uk-UA" dirty="0"/>
              <a:t>6</a:t>
            </a:r>
            <a:r>
              <a:rPr lang="uk-UA" dirty="0" smtClean="0"/>
              <a:t>. Згорнути  </a:t>
            </a:r>
            <a:endParaRPr lang="ru-RU" dirty="0"/>
          </a:p>
        </p:txBody>
      </p:sp>
      <p:pic>
        <p:nvPicPr>
          <p:cNvPr id="19" name="Рисунок 18" descr="20181130_17133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643306" y="5357826"/>
            <a:ext cx="2335034" cy="1313458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6500826" y="1214422"/>
            <a:ext cx="22756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uk-UA" dirty="0" smtClean="0"/>
              <a:t>7. Зав’язати стрічку</a:t>
            </a:r>
            <a:endParaRPr lang="ru-RU" dirty="0"/>
          </a:p>
        </p:txBody>
      </p:sp>
      <p:pic>
        <p:nvPicPr>
          <p:cNvPr id="21" name="Рисунок 20" descr="20181130_17145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72263" y="1634592"/>
            <a:ext cx="2356583" cy="1325578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6345092" y="3143248"/>
            <a:ext cx="27989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uk-UA" dirty="0" smtClean="0"/>
              <a:t>8.Прив’язати до віночка</a:t>
            </a:r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23" name="Рисунок 22" descr="20181130_172110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572264" y="3500438"/>
            <a:ext cx="2339789" cy="1316131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5921579" y="5000636"/>
            <a:ext cx="31615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uk-UA" dirty="0" smtClean="0"/>
              <a:t>9. Відклеїти </a:t>
            </a:r>
            <a:r>
              <a:rPr lang="uk-UA" dirty="0" err="1" smtClean="0"/>
              <a:t>скотч</a:t>
            </a:r>
            <a:r>
              <a:rPr lang="uk-UA" dirty="0" smtClean="0"/>
              <a:t> на ялинці</a:t>
            </a:r>
            <a:endParaRPr lang="ru-RU" dirty="0"/>
          </a:p>
        </p:txBody>
      </p:sp>
      <p:pic>
        <p:nvPicPr>
          <p:cNvPr id="25" name="Рисунок 24" descr="20181130_172122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643702" y="5429264"/>
            <a:ext cx="2242694" cy="12615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371600" y="214313"/>
            <a:ext cx="7772400" cy="1143000"/>
          </a:xfrm>
        </p:spPr>
        <p:txBody>
          <a:bodyPr/>
          <a:lstStyle/>
          <a:p>
            <a:pPr eaLnBrk="1" hangingPunct="1"/>
            <a:r>
              <a:rPr lang="uk-UA" sz="3600" b="1" dirty="0" smtClean="0">
                <a:solidFill>
                  <a:srgbClr val="002060"/>
                </a:solidFill>
              </a:rPr>
              <a:t> </a:t>
            </a:r>
            <a:endParaRPr lang="ru-RU" sz="3600" b="1" dirty="0" smtClean="0">
              <a:solidFill>
                <a:srgbClr val="002060"/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4294967295"/>
          </p:nvPr>
        </p:nvSpPr>
        <p:spPr>
          <a:xfrm flipH="1" flipV="1">
            <a:off x="0" y="5429250"/>
            <a:ext cx="46038" cy="71438"/>
          </a:xfrm>
        </p:spPr>
        <p:txBody>
          <a:bodyPr rtlCol="0">
            <a:normAutofit fontScale="2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uk-UA" sz="4400" b="1" dirty="0" smtClean="0">
              <a:solidFill>
                <a:srgbClr val="002060"/>
              </a:solidFill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1500166" y="357166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36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714348" y="142852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uk-UA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Інструкційна карта</a:t>
            </a:r>
            <a:endParaRPr kumimoji="0" lang="ru-RU" sz="44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1000108"/>
            <a:ext cx="28816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uk-UA" dirty="0" smtClean="0"/>
              <a:t>10.  Приклеїти на віночок</a:t>
            </a:r>
            <a:endParaRPr lang="ru-RU" dirty="0"/>
          </a:p>
        </p:txBody>
      </p:sp>
      <p:pic>
        <p:nvPicPr>
          <p:cNvPr id="8" name="Рисунок 7" descr="20181130_1721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1428736"/>
            <a:ext cx="2500298" cy="1406417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85720" y="3000372"/>
            <a:ext cx="23172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uk-UA" dirty="0" smtClean="0"/>
              <a:t>11. Відклеїти </a:t>
            </a:r>
            <a:r>
              <a:rPr lang="uk-UA" dirty="0" err="1" smtClean="0"/>
              <a:t>скотч</a:t>
            </a:r>
            <a:r>
              <a:rPr lang="uk-UA" dirty="0" smtClean="0"/>
              <a:t>  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571868" y="4857760"/>
            <a:ext cx="29816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uk-UA" dirty="0" smtClean="0"/>
              <a:t>15.Протягнути намистину </a:t>
            </a:r>
            <a:endParaRPr lang="ru-RU" dirty="0"/>
          </a:p>
        </p:txBody>
      </p:sp>
      <p:pic>
        <p:nvPicPr>
          <p:cNvPr id="14" name="Рисунок 13" descr="20181130_1743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14744" y="5286388"/>
            <a:ext cx="2471742" cy="1390354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3571868" y="2928934"/>
            <a:ext cx="19160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uk-UA" dirty="0" smtClean="0"/>
              <a:t>14.Розтягти краї</a:t>
            </a:r>
            <a:endParaRPr lang="ru-RU" dirty="0"/>
          </a:p>
        </p:txBody>
      </p:sp>
      <p:pic>
        <p:nvPicPr>
          <p:cNvPr id="16" name="Рисунок 15" descr="20181130_17223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3367646"/>
            <a:ext cx="2556652" cy="1438118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3500430" y="1000108"/>
            <a:ext cx="27017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uk-UA" dirty="0" smtClean="0"/>
              <a:t>13. Вирізати ножицями </a:t>
            </a:r>
            <a:endParaRPr lang="ru-RU" dirty="0"/>
          </a:p>
        </p:txBody>
      </p:sp>
      <p:pic>
        <p:nvPicPr>
          <p:cNvPr id="19" name="Рисунок 18" descr="20181130_17343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43306" y="1428736"/>
            <a:ext cx="2467004" cy="1387690"/>
          </a:xfrm>
          <a:prstGeom prst="rect">
            <a:avLst/>
          </a:prstGeom>
        </p:spPr>
      </p:pic>
      <p:pic>
        <p:nvPicPr>
          <p:cNvPr id="20" name="Рисунок 19" descr="20181130_17384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14744" y="3357562"/>
            <a:ext cx="2500314" cy="1406427"/>
          </a:xfrm>
          <a:prstGeom prst="rect">
            <a:avLst/>
          </a:prstGeom>
        </p:spPr>
      </p:pic>
      <p:pic>
        <p:nvPicPr>
          <p:cNvPr id="21" name="Рисунок 20" descr="20181130_17230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00034" y="5286388"/>
            <a:ext cx="2411506" cy="1356472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285720" y="4857760"/>
            <a:ext cx="27190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12.Бантики  прикріпити </a:t>
            </a:r>
            <a:endParaRPr lang="ru-RU" dirty="0"/>
          </a:p>
        </p:txBody>
      </p:sp>
      <p:pic>
        <p:nvPicPr>
          <p:cNvPr id="23" name="Рисунок 22" descr="20181130_17501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643702" y="1428640"/>
            <a:ext cx="2356863" cy="1325735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6390618" y="1000108"/>
            <a:ext cx="27533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16.Приклеїти на віночок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24234098_500x3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6116" y="3217271"/>
            <a:ext cx="5742476" cy="36407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142844" y="285728"/>
            <a:ext cx="8358246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endParaRPr lang="ru-RU" sz="54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pPr algn="ctr"/>
            <a:endParaRPr lang="uk-UA" sz="5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uk-UA" sz="54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pPr algn="ctr"/>
            <a:endParaRPr lang="uk-UA" sz="5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016812" y="2967335"/>
            <a:ext cx="684146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uk-UA" sz="5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42844" y="714356"/>
            <a:ext cx="9304727" cy="56323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 Новий Рік в Різдво Христове будьте радісні , панове !      </a:t>
            </a:r>
          </a:p>
          <a:p>
            <a:r>
              <a:rPr lang="uk-UA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Хай до вашої оселі колядки прийдуть веселі ,                     </a:t>
            </a:r>
          </a:p>
          <a:p>
            <a:r>
              <a:rPr lang="uk-UA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Буде щастя і здоров’я , в справах лад , комора повна, </a:t>
            </a:r>
          </a:p>
          <a:p>
            <a:r>
              <a:rPr lang="uk-UA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 на вашому столі – паляниці запашні. </a:t>
            </a:r>
          </a:p>
          <a:p>
            <a:r>
              <a:rPr lang="uk-UA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Щоб ви нас не забували , з нами завжди справу мали, </a:t>
            </a:r>
          </a:p>
          <a:p>
            <a:r>
              <a:rPr lang="uk-UA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Хай завжди щастить і всюди , з вами хай добробут буде!</a:t>
            </a:r>
            <a:r>
              <a:rPr lang="uk-UA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 </a:t>
            </a:r>
            <a:endParaRPr lang="ru-RU" sz="24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pPr algn="ctr"/>
            <a:endParaRPr lang="uk-UA" sz="5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uk-UA" sz="54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pPr algn="ctr"/>
            <a:endParaRPr lang="uk-UA" sz="5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6" name="Рисунок 5" descr="1480395421_WIN_20161126_1225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3929066"/>
            <a:ext cx="2607981" cy="19559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rozhdestvenskie-venki2.jpg"/>
          <p:cNvPicPr>
            <a:picLocks noChangeAspect="1"/>
          </p:cNvPicPr>
          <p:nvPr/>
        </p:nvPicPr>
        <p:blipFill>
          <a:blip r:embed="rId4" cstate="print"/>
          <a:srcRect l="24276" t="2" r="15036" b="19081"/>
          <a:stretch>
            <a:fillRect/>
          </a:stretch>
        </p:blipFill>
        <p:spPr>
          <a:xfrm>
            <a:off x="6000760" y="5572140"/>
            <a:ext cx="357190" cy="3571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google-chrome-for-windows-7-681f2a91785cf455be4f3e58aeac62c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" y="-225361"/>
            <a:ext cx="9161680" cy="714611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000232" y="3143248"/>
            <a:ext cx="439068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Різдвяні</a:t>
            </a:r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4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віночки</a:t>
            </a:r>
            <a:endParaRPr lang="ru-R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813" y="1428750"/>
            <a:ext cx="7943850" cy="4668838"/>
          </a:xfrm>
        </p:spPr>
        <p:txBody>
          <a:bodyPr rtlCol="0">
            <a:normAutofit/>
          </a:bodyPr>
          <a:lstStyle/>
          <a:p>
            <a:pPr lvl="3" eaLnBrk="1" fontAlgn="auto" hangingPunct="1">
              <a:lnSpc>
                <a:spcPct val="83000"/>
              </a:lnSpc>
              <a:spcAft>
                <a:spcPts val="0"/>
              </a:spcAft>
              <a:buFont typeface="Arial" pitchFamily="34" charset="0"/>
              <a:buNone/>
              <a:tabLst>
                <a:tab pos="320675" algn="l"/>
              </a:tabLst>
              <a:defRPr/>
            </a:pPr>
            <a:endParaRPr lang="ru-RU" sz="3600" b="1" dirty="0" smtClean="0">
              <a:solidFill>
                <a:srgbClr val="002060"/>
              </a:solidFill>
            </a:endParaRPr>
          </a:p>
          <a:p>
            <a:pPr lvl="3" eaLnBrk="1" fontAlgn="auto" hangingPunct="1">
              <a:lnSpc>
                <a:spcPct val="83000"/>
              </a:lnSpc>
              <a:spcAft>
                <a:spcPts val="0"/>
              </a:spcAft>
              <a:buFont typeface="Arial" pitchFamily="34" charset="0"/>
              <a:buNone/>
              <a:tabLst>
                <a:tab pos="320675" algn="l"/>
              </a:tabLst>
              <a:defRPr/>
            </a:pPr>
            <a:endParaRPr lang="ru-RU" sz="3600" b="1" dirty="0" smtClean="0">
              <a:solidFill>
                <a:srgbClr val="002060"/>
              </a:solidFill>
            </a:endParaRPr>
          </a:p>
          <a:p>
            <a:pPr lvl="3" eaLnBrk="1" fontAlgn="auto" hangingPunct="1">
              <a:lnSpc>
                <a:spcPct val="83000"/>
              </a:lnSpc>
              <a:spcAft>
                <a:spcPts val="0"/>
              </a:spcAft>
              <a:buFont typeface="Arial" pitchFamily="34" charset="0"/>
              <a:buNone/>
              <a:tabLst>
                <a:tab pos="320675" algn="l"/>
              </a:tabLst>
              <a:defRPr/>
            </a:pPr>
            <a:endParaRPr lang="ru-RU" sz="3600" b="1" dirty="0" smtClean="0">
              <a:solidFill>
                <a:srgbClr val="002060"/>
              </a:solidFill>
            </a:endParaRPr>
          </a:p>
          <a:p>
            <a:pPr lvl="3" eaLnBrk="1" fontAlgn="auto" hangingPunct="1">
              <a:lnSpc>
                <a:spcPct val="83000"/>
              </a:lnSpc>
              <a:spcAft>
                <a:spcPts val="0"/>
              </a:spcAft>
              <a:buFont typeface="Arial" pitchFamily="34" charset="0"/>
              <a:buNone/>
              <a:tabLst>
                <a:tab pos="320675" algn="l"/>
              </a:tabLst>
              <a:defRPr/>
            </a:pPr>
            <a:r>
              <a:rPr lang="uk-UA" sz="3600" b="1" dirty="0" smtClean="0">
                <a:solidFill>
                  <a:srgbClr val="002060"/>
                </a:solidFill>
              </a:rPr>
              <a:t>    </a:t>
            </a:r>
            <a:endParaRPr lang="ru-RU" sz="3600" b="1" dirty="0" smtClean="0">
              <a:solidFill>
                <a:srgbClr val="002060"/>
              </a:solidFill>
            </a:endParaRPr>
          </a:p>
          <a:p>
            <a:pPr lvl="3" eaLnBrk="1" fontAlgn="auto" hangingPunct="1">
              <a:lnSpc>
                <a:spcPct val="83000"/>
              </a:lnSpc>
              <a:spcAft>
                <a:spcPts val="0"/>
              </a:spcAft>
              <a:buFont typeface="Arial" pitchFamily="34" charset="0"/>
              <a:buNone/>
              <a:tabLst>
                <a:tab pos="320675" algn="l"/>
              </a:tabLst>
              <a:defRPr/>
            </a:pPr>
            <a:endParaRPr lang="ru-RU" sz="3600" b="1" dirty="0" smtClean="0">
              <a:solidFill>
                <a:srgbClr val="002060"/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3077" name="Рисунок 8" descr="2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2786063"/>
            <a:ext cx="18573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rozhdestvenskie-venki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571744"/>
            <a:ext cx="3221311" cy="24159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google-image-search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2857496"/>
          </a:xfrm>
          <a:prstGeom prst="rect">
            <a:avLst/>
          </a:prstGeom>
        </p:spPr>
      </p:pic>
      <p:pic>
        <p:nvPicPr>
          <p:cNvPr id="9" name="Рисунок 8" descr="5(426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43240" y="4744283"/>
            <a:ext cx="3000396" cy="2113717"/>
          </a:xfrm>
          <a:prstGeom prst="rect">
            <a:avLst/>
          </a:prstGeom>
        </p:spPr>
      </p:pic>
      <p:pic>
        <p:nvPicPr>
          <p:cNvPr id="10" name="Рисунок 9" descr="1480395421_WIN_20161126_12253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" y="4929198"/>
            <a:ext cx="3214678" cy="1928802"/>
          </a:xfrm>
          <a:prstGeom prst="rect">
            <a:avLst/>
          </a:prstGeom>
        </p:spPr>
      </p:pic>
      <p:pic>
        <p:nvPicPr>
          <p:cNvPr id="12" name="Рисунок 11" descr="mfwwvicfjpq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43240" y="2786058"/>
            <a:ext cx="3000396" cy="2126321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571472" y="1500174"/>
            <a:ext cx="481029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Різдвяні віночки</a:t>
            </a:r>
            <a:endParaRPr lang="ru-RU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4" name="Рисунок 13" descr="article3875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15354" y="2786058"/>
            <a:ext cx="2928646" cy="2451914"/>
          </a:xfrm>
          <a:prstGeom prst="rect">
            <a:avLst/>
          </a:prstGeom>
        </p:spPr>
      </p:pic>
      <p:pic>
        <p:nvPicPr>
          <p:cNvPr id="15" name="Рисунок 14" descr="b28c81754b91177bf3a5ec6185c817a4.jpg"/>
          <p:cNvPicPr>
            <a:picLocks noChangeAspect="1"/>
          </p:cNvPicPr>
          <p:nvPr/>
        </p:nvPicPr>
        <p:blipFill>
          <a:blip r:embed="rId10"/>
          <a:srcRect l="9524" r="9523" b="16814"/>
          <a:stretch>
            <a:fillRect/>
          </a:stretch>
        </p:blipFill>
        <p:spPr>
          <a:xfrm>
            <a:off x="6357950" y="4786322"/>
            <a:ext cx="2428892" cy="20716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ctrTitle"/>
          </p:nvPr>
        </p:nvSpPr>
        <p:spPr>
          <a:xfrm>
            <a:off x="0" y="285728"/>
            <a:ext cx="7772400" cy="1143000"/>
          </a:xfrm>
        </p:spPr>
        <p:txBody>
          <a:bodyPr/>
          <a:lstStyle/>
          <a:p>
            <a:pPr eaLnBrk="1" hangingPunct="1"/>
            <a:r>
              <a:rPr lang="uk-UA" sz="8800" b="1" dirty="0" smtClean="0">
                <a:solidFill>
                  <a:srgbClr val="002060"/>
                </a:solidFill>
              </a:rPr>
              <a:t>Флорист - </a:t>
            </a:r>
            <a:endParaRPr lang="ru-RU" sz="8800" b="1" dirty="0" smtClean="0">
              <a:solidFill>
                <a:srgbClr val="002060"/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500063" y="1357313"/>
            <a:ext cx="8286750" cy="4071937"/>
          </a:xfrm>
        </p:spPr>
        <p:txBody>
          <a:bodyPr rtlCol="0">
            <a:normAutofit fontScale="92500" lnSpcReduction="10000"/>
          </a:bodyPr>
          <a:lstStyle/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uk-UA" sz="5400" b="1" dirty="0" smtClean="0">
              <a:solidFill>
                <a:srgbClr val="002060"/>
              </a:solidFill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5400" b="1" dirty="0" smtClean="0">
                <a:solidFill>
                  <a:srgbClr val="002060"/>
                </a:solidFill>
              </a:rPr>
              <a:t>це професія дизайнера,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5400" b="1" dirty="0" smtClean="0">
                <a:solidFill>
                  <a:srgbClr val="002060"/>
                </a:solidFill>
              </a:rPr>
              <a:t> що оформляє приміщення за допомогою живих чи штучних квітів та рослин. 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" name="Рисунок 4" descr="346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4088" y="5036183"/>
            <a:ext cx="2749912" cy="18218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00100" y="285728"/>
            <a:ext cx="685804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000" b="1" dirty="0" smtClean="0">
                <a:solidFill>
                  <a:srgbClr val="002060"/>
                </a:solidFill>
                <a:latin typeface="+mj-lt"/>
              </a:rPr>
              <a:t>Історія Різдвяного віночка</a:t>
            </a:r>
            <a:endParaRPr lang="ru-RU" sz="40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14348" y="671691"/>
            <a:ext cx="77867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ru-RU" dirty="0"/>
              <a:t> </a:t>
            </a:r>
          </a:p>
          <a:p>
            <a:pPr fontAlgn="t"/>
            <a:r>
              <a:rPr lang="ru-RU" dirty="0"/>
              <a:t> </a:t>
            </a:r>
          </a:p>
        </p:txBody>
      </p:sp>
      <p:pic>
        <p:nvPicPr>
          <p:cNvPr id="4" name="Рисунок 3" descr="mykolaj2.jpg"/>
          <p:cNvPicPr>
            <a:picLocks noChangeAspect="1"/>
          </p:cNvPicPr>
          <p:nvPr/>
        </p:nvPicPr>
        <p:blipFill>
          <a:blip r:embed="rId2"/>
          <a:srcRect l="2343" t="6419" r="17187" b="3997"/>
          <a:stretch>
            <a:fillRect/>
          </a:stretch>
        </p:blipFill>
        <p:spPr>
          <a:xfrm>
            <a:off x="1214414" y="1214422"/>
            <a:ext cx="2654144" cy="1906860"/>
          </a:xfrm>
          <a:prstGeom prst="rect">
            <a:avLst/>
          </a:prstGeom>
        </p:spPr>
      </p:pic>
      <p:pic>
        <p:nvPicPr>
          <p:cNvPr id="5" name="Рисунок 4" descr="Wichern_Adventskranz_originated_from_German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2857496"/>
            <a:ext cx="3607308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1500174"/>
            <a:ext cx="44114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4" name="Рисунок 13" descr="Cveti_iz_foamirana_master_klass_Kak_sdelat_cveti_iz_foamirana_svoimi_rukami_shemi-_shabloni-_vikrojk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428604"/>
            <a:ext cx="2357454" cy="17274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Прямоугольник 16"/>
          <p:cNvSpPr/>
          <p:nvPr/>
        </p:nvSpPr>
        <p:spPr>
          <a:xfrm>
            <a:off x="3214678" y="714356"/>
            <a:ext cx="477727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6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Фоаміран</a:t>
            </a:r>
            <a:r>
              <a:rPr lang="uk-UA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-</a:t>
            </a:r>
            <a:endParaRPr lang="ru-RU" sz="6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53141" y="2143116"/>
            <a:ext cx="8990859" cy="683264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endParaRPr lang="uk-UA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uk-UA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uk-UA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це м’яка , пориста гума, одержувана шляхом спінювання , дуже  легко обробляється . Головна властивість – </a:t>
            </a:r>
            <a:r>
              <a:rPr lang="uk-UA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фоаміран</a:t>
            </a:r>
            <a:r>
              <a:rPr lang="uk-UA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стає піддатливим при впливі навіть невеликій температурі . Недарма його називають пластична замша.</a:t>
            </a:r>
            <a:endParaRPr lang="ru-RU" sz="36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pPr algn="ctr"/>
            <a:endParaRPr lang="uk-UA" sz="5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uk-UA" sz="54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pPr algn="ctr"/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0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928802"/>
            <a:ext cx="3024835" cy="20145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Рисунок 5" descr="1466782964_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0430" y="2000240"/>
            <a:ext cx="2382985" cy="23296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foam-foto-tsvetok-e152103050772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3" y="4661249"/>
            <a:ext cx="3344705" cy="18563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Рисунок 8" descr="50be805766245935c1af520938kr--kukly-i-igrushki-interernaya-kukla-iz-fom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72198" y="2285992"/>
            <a:ext cx="2706857" cy="35337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" name="Рисунок 9" descr="images (10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57620" y="4357694"/>
            <a:ext cx="2143125" cy="2143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928662" y="357166"/>
            <a:ext cx="75766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Вироби із </a:t>
            </a:r>
            <a:r>
              <a:rPr lang="uk-UA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фоамірану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229600" cy="64293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b="1" i="1" dirty="0" smtClean="0">
                <a:solidFill>
                  <a:srgbClr val="0000FF"/>
                </a:solidFill>
              </a:rPr>
              <a:t/>
            </a:r>
            <a:br>
              <a:rPr lang="uk-UA" b="1" i="1" dirty="0" smtClean="0">
                <a:solidFill>
                  <a:srgbClr val="0000FF"/>
                </a:solidFill>
              </a:rPr>
            </a:br>
            <a:r>
              <a:rPr lang="uk-UA" b="1" i="1" dirty="0" smtClean="0">
                <a:solidFill>
                  <a:srgbClr val="0000FF"/>
                </a:solidFill>
              </a:rPr>
              <a:t>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214313"/>
            <a:ext cx="8229600" cy="5072062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3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fontAlgn="auto" hangingPunct="1">
              <a:lnSpc>
                <a:spcPct val="83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5" name="Рисунок 4" descr="-19-638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302860"/>
            <a:ext cx="8350490" cy="62694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928670"/>
            <a:ext cx="7462582" cy="55969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4442212</TotalTime>
  <Words>199</Words>
  <Application>Microsoft Office PowerPoint</Application>
  <PresentationFormat>Экран (4:3)</PresentationFormat>
  <Paragraphs>55</Paragraphs>
  <Slides>12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        </vt:lpstr>
      <vt:lpstr>Слайд 2</vt:lpstr>
      <vt:lpstr>Слайд 3</vt:lpstr>
      <vt:lpstr>Флорист - </vt:lpstr>
      <vt:lpstr>Слайд 5</vt:lpstr>
      <vt:lpstr>Слайд 6</vt:lpstr>
      <vt:lpstr>Слайд 7</vt:lpstr>
      <vt:lpstr>  </vt:lpstr>
      <vt:lpstr>Слайд 9</vt:lpstr>
      <vt:lpstr>Інструкційна карта </vt:lpstr>
      <vt:lpstr> </vt:lpstr>
      <vt:lpstr>Слайд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7546</cp:lastModifiedBy>
  <cp:revision>114</cp:revision>
  <dcterms:created xsi:type="dcterms:W3CDTF">2012-01-10T08:22:13Z</dcterms:created>
  <dcterms:modified xsi:type="dcterms:W3CDTF">2018-12-02T16:45:48Z</dcterms:modified>
</cp:coreProperties>
</file>