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67" r:id="rId4"/>
    <p:sldId id="268" r:id="rId5"/>
    <p:sldId id="256" r:id="rId6"/>
    <p:sldId id="257" r:id="rId7"/>
    <p:sldId id="258" r:id="rId8"/>
    <p:sldId id="259" r:id="rId9"/>
    <p:sldId id="260" r:id="rId10"/>
    <p:sldId id="261" r:id="rId11"/>
    <p:sldId id="272" r:id="rId12"/>
    <p:sldId id="269" r:id="rId13"/>
    <p:sldId id="270" r:id="rId14"/>
    <p:sldId id="262" r:id="rId15"/>
    <p:sldId id="263" r:id="rId16"/>
    <p:sldId id="264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-13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A8BCD87-7FC0-4854-BBFF-6EFC7B6DF4AA}" type="datetimeFigureOut">
              <a:rPr lang="ru-RU" smtClean="0"/>
              <a:t>30.10.2017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94CDAA2-C993-439D-8594-F0B7DEB1147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uk-UA" sz="8800" dirty="0" smtClean="0"/>
              <a:t/>
            </a:r>
            <a:br>
              <a:rPr lang="uk-UA" sz="8800" dirty="0" smtClean="0"/>
            </a:br>
            <a:r>
              <a:rPr lang="uk-UA" sz="8800" dirty="0"/>
              <a:t/>
            </a:r>
            <a:br>
              <a:rPr lang="uk-UA" sz="8800" dirty="0"/>
            </a:br>
            <a:r>
              <a:rPr lang="uk-UA" sz="8800" dirty="0" smtClean="0"/>
              <a:t/>
            </a:r>
            <a:br>
              <a:rPr lang="uk-UA" sz="8800" dirty="0" smtClean="0"/>
            </a:br>
            <a:r>
              <a:rPr lang="uk-UA" sz="8800" dirty="0"/>
              <a:t/>
            </a:r>
            <a:br>
              <a:rPr lang="uk-UA" sz="8800" dirty="0"/>
            </a:br>
            <a:r>
              <a:rPr lang="uk-UA" sz="8800" dirty="0" smtClean="0"/>
              <a:t/>
            </a:r>
            <a:br>
              <a:rPr lang="uk-UA" sz="8800" dirty="0" smtClean="0"/>
            </a:br>
            <a:r>
              <a:rPr lang="uk-UA" sz="8800" dirty="0"/>
              <a:t/>
            </a:r>
            <a:br>
              <a:rPr lang="uk-UA" sz="8800" dirty="0"/>
            </a:br>
            <a:r>
              <a:rPr lang="uk-UA" sz="8000" dirty="0"/>
              <a:t>Адаптація до шкільного життя</a:t>
            </a:r>
            <a:endParaRPr lang="ru-RU" sz="80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uk-UA" sz="5400" b="1" dirty="0"/>
              <a:t>п</a:t>
            </a:r>
            <a:r>
              <a:rPr lang="uk-UA" sz="5400" b="1" dirty="0" smtClean="0"/>
              <a:t>ершого підготовчого класу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23729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6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12968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3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6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40" y="548680"/>
            <a:ext cx="3966187" cy="5949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r="24242"/>
          <a:stretch/>
        </p:blipFill>
        <p:spPr>
          <a:xfrm>
            <a:off x="5061587" y="548680"/>
            <a:ext cx="2038008" cy="59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9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t="23770" r="7703"/>
          <a:stretch/>
        </p:blipFill>
        <p:spPr>
          <a:xfrm>
            <a:off x="248605" y="188640"/>
            <a:ext cx="8678561" cy="56886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5805264"/>
            <a:ext cx="7284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 любимо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танцювати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623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2" y="836712"/>
            <a:ext cx="8640960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41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1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604448" cy="573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1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48972" cy="554461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9810" y="5780017"/>
            <a:ext cx="8342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Перший раз у перший 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2551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6"/>
          <a:stretch/>
        </p:blipFill>
        <p:spPr>
          <a:xfrm>
            <a:off x="251520" y="236018"/>
            <a:ext cx="8640960" cy="62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6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-2159" b="1"/>
          <a:stretch/>
        </p:blipFill>
        <p:spPr>
          <a:xfrm>
            <a:off x="755576" y="116632"/>
            <a:ext cx="7776864" cy="662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5737053"/>
            <a:ext cx="66992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Наша дружна родина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3" t="35152" r="4091"/>
          <a:stretch/>
        </p:blipFill>
        <p:spPr>
          <a:xfrm>
            <a:off x="251520" y="243959"/>
            <a:ext cx="8712053" cy="541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1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с 1 июня по 8 сент\IMG_55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2" t="34114" r="8469" b="-1"/>
          <a:stretch/>
        </p:blipFill>
        <p:spPr bwMode="auto">
          <a:xfrm>
            <a:off x="265791" y="692696"/>
            <a:ext cx="8640961" cy="600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025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3940"/>
          <a:stretch/>
        </p:blipFill>
        <p:spPr>
          <a:xfrm>
            <a:off x="179512" y="692696"/>
            <a:ext cx="8672945" cy="590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40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676456" cy="57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0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9654" y="5733256"/>
            <a:ext cx="6388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Ми любимо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вчитися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9" r="34848"/>
          <a:stretch/>
        </p:blipFill>
        <p:spPr>
          <a:xfrm>
            <a:off x="683568" y="242601"/>
            <a:ext cx="7480465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0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pattern="hexagon"/>
      </p:transition>
    </mc:Choice>
    <mc:Fallback>
      <p:transition spd="slow" advClick="0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65</TotalTime>
  <Words>17</Words>
  <Application>Microsoft Office PowerPoint</Application>
  <PresentationFormat>Экран (4:3)</PresentationFormat>
  <Paragraphs>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      Адаптація до шкільного життя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Ultimate</dc:creator>
  <cp:lastModifiedBy>Ultimate</cp:lastModifiedBy>
  <cp:revision>7</cp:revision>
  <dcterms:created xsi:type="dcterms:W3CDTF">2017-10-30T10:11:19Z</dcterms:created>
  <dcterms:modified xsi:type="dcterms:W3CDTF">2017-10-30T11:16:37Z</dcterms:modified>
</cp:coreProperties>
</file>