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7" r:id="rId2"/>
    <p:sldId id="257" r:id="rId3"/>
    <p:sldId id="258" r:id="rId4"/>
    <p:sldId id="259" r:id="rId5"/>
    <p:sldId id="260" r:id="rId6"/>
    <p:sldId id="282" r:id="rId7"/>
    <p:sldId id="289" r:id="rId8"/>
    <p:sldId id="263" r:id="rId9"/>
    <p:sldId id="265" r:id="rId10"/>
    <p:sldId id="269" r:id="rId11"/>
    <p:sldId id="270" r:id="rId12"/>
    <p:sldId id="286" r:id="rId13"/>
    <p:sldId id="271" r:id="rId14"/>
    <p:sldId id="272" r:id="rId15"/>
    <p:sldId id="273" r:id="rId16"/>
    <p:sldId id="274" r:id="rId17"/>
    <p:sldId id="278" r:id="rId18"/>
    <p:sldId id="279" r:id="rId19"/>
    <p:sldId id="288" r:id="rId20"/>
    <p:sldId id="284" r:id="rId21"/>
  </p:sldIdLst>
  <p:sldSz cx="9906000" cy="6858000" type="A4"/>
  <p:notesSz cx="9144000" cy="6858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CC0099"/>
    <a:srgbClr val="11078F"/>
    <a:srgbClr val="828511"/>
    <a:srgbClr val="CC0000"/>
    <a:srgbClr val="FFFF00"/>
    <a:srgbClr val="913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2" y="-84"/>
      </p:cViewPr>
      <p:guideLst>
        <p:guide orient="horz" pos="216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14444-D914-4B93-8E47-7D13C01EDBF0}" type="datetimeFigureOut">
              <a:rPr lang="uk-UA" smtClean="0"/>
              <a:t>23.01.2018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9661C-B348-4835-A90E-0F2565CE3D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77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9661C-B348-4835-A90E-0F2565CE3D7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78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60800"/>
            <a:ext cx="9918700" cy="3001963"/>
            <a:chOff x="-4" y="2554"/>
            <a:chExt cx="6428" cy="19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554"/>
              <a:ext cx="6428" cy="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558"/>
              <a:ext cx="6418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918700" cy="3878263"/>
            <a:chOff x="-4" y="-4"/>
            <a:chExt cx="6428" cy="256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6428" cy="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6418" cy="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2652713"/>
            <a:ext cx="9906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algn="ctr">
            <a:noFill/>
            <a:miter lim="800000"/>
            <a:headEnd/>
            <a:tailEnd/>
          </a:ln>
        </p:spPr>
        <p:txBody>
          <a:bodyPr lIns="88131" tIns="44067" rIns="88131" bIns="44067" anchor="ctr"/>
          <a:lstStyle/>
          <a:p>
            <a:pPr algn="ctr" defTabSz="881063">
              <a:defRPr/>
            </a:pPr>
            <a:endParaRPr lang="en-US">
              <a:solidFill>
                <a:srgbClr val="FFFFFF"/>
              </a:solidFill>
              <a:latin typeface="Georgia" pitchFamily="18" charset="0"/>
            </a:endParaRPr>
          </a:p>
        </p:txBody>
      </p:sp>
      <p:grpSp>
        <p:nvGrpSpPr>
          <p:cNvPr id="11" name="Oval 13"/>
          <p:cNvGrpSpPr>
            <a:grpSpLocks/>
          </p:cNvGrpSpPr>
          <p:nvPr/>
        </p:nvGrpSpPr>
        <p:grpSpPr bwMode="auto">
          <a:xfrm>
            <a:off x="-6350" y="1597025"/>
            <a:ext cx="9918700" cy="5114925"/>
            <a:chOff x="-4" y="1056"/>
            <a:chExt cx="6428" cy="3383"/>
          </a:xfrm>
        </p:grpSpPr>
        <p:pic>
          <p:nvPicPr>
            <p:cNvPr id="12" name="Oval 1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" y="1056"/>
              <a:ext cx="6428" cy="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940" y="1553"/>
              <a:ext cx="4537" cy="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874" y="5305177"/>
            <a:ext cx="5629658" cy="926225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45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517" y="3288909"/>
            <a:ext cx="7165992" cy="1882825"/>
          </a:xfrm>
          <a:effectLst/>
        </p:spPr>
        <p:txBody>
          <a:bodyPr/>
          <a:lstStyle>
            <a:lvl1pPr marL="640022" indent="-457158" algn="l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6452-34DC-4ED2-9DF8-7E27F8B8E41B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8EF6-4F97-48EB-9D0F-70E5C63C9F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2516" y="768096"/>
            <a:ext cx="6392450" cy="36484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1072-6B91-47A8-B5B6-0D92F8328F00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CFBFD-DCB5-411A-874E-E1163F4F39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2256" y="395346"/>
            <a:ext cx="2054716" cy="5500255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19780" y="768101"/>
            <a:ext cx="4822987" cy="51394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D6730-E780-4B47-9629-1C399B0110BA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885D-42EF-44F1-8F54-6797E8DEB3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1510" y="768096"/>
            <a:ext cx="6392450" cy="3648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216B-D65C-4126-8C6D-F39C11221A13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7870-43CA-4AEB-9E3D-5F7D167CA9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6"/>
          <p:cNvGrpSpPr>
            <a:grpSpLocks/>
          </p:cNvGrpSpPr>
          <p:nvPr/>
        </p:nvGrpSpPr>
        <p:grpSpPr bwMode="auto">
          <a:xfrm>
            <a:off x="-6350" y="3860800"/>
            <a:ext cx="9918700" cy="3001963"/>
            <a:chOff x="-4" y="2554"/>
            <a:chExt cx="6428" cy="1985"/>
          </a:xfrm>
        </p:grpSpPr>
        <p:pic>
          <p:nvPicPr>
            <p:cNvPr id="5" name="Rectangl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554"/>
              <a:ext cx="6428" cy="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0" y="2558"/>
              <a:ext cx="6418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7" name="Rectangle 7"/>
          <p:cNvGrpSpPr>
            <a:grpSpLocks/>
          </p:cNvGrpSpPr>
          <p:nvPr/>
        </p:nvGrpSpPr>
        <p:grpSpPr bwMode="auto">
          <a:xfrm>
            <a:off x="-6350" y="-6350"/>
            <a:ext cx="9918700" cy="3878263"/>
            <a:chOff x="-4" y="-4"/>
            <a:chExt cx="6428" cy="2565"/>
          </a:xfrm>
        </p:grpSpPr>
        <p:pic>
          <p:nvPicPr>
            <p:cNvPr id="8" name="Rectangl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6428" cy="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6418" cy="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652713"/>
            <a:ext cx="9906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algn="ctr">
            <a:noFill/>
            <a:miter lim="800000"/>
            <a:headEnd/>
            <a:tailEnd/>
          </a:ln>
        </p:spPr>
        <p:txBody>
          <a:bodyPr lIns="88131" tIns="44067" rIns="88131" bIns="44067" anchor="ctr"/>
          <a:lstStyle/>
          <a:p>
            <a:pPr algn="ctr" defTabSz="881063">
              <a:defRPr/>
            </a:pPr>
            <a:endParaRPr lang="en-US">
              <a:solidFill>
                <a:srgbClr val="FFFFFF"/>
              </a:solidFill>
              <a:latin typeface="Georgia" pitchFamily="18" charset="0"/>
            </a:endParaRPr>
          </a:p>
        </p:txBody>
      </p:sp>
      <p:grpSp>
        <p:nvGrpSpPr>
          <p:cNvPr id="11" name="Oval 9"/>
          <p:cNvGrpSpPr>
            <a:grpSpLocks/>
          </p:cNvGrpSpPr>
          <p:nvPr/>
        </p:nvGrpSpPr>
        <p:grpSpPr bwMode="auto">
          <a:xfrm>
            <a:off x="-6350" y="1597025"/>
            <a:ext cx="9918700" cy="5114925"/>
            <a:chOff x="-4" y="1056"/>
            <a:chExt cx="6428" cy="3383"/>
          </a:xfrm>
        </p:grpSpPr>
        <p:pic>
          <p:nvPicPr>
            <p:cNvPr id="12" name="Oval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" y="1056"/>
              <a:ext cx="6428" cy="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940" y="1553"/>
              <a:ext cx="4537" cy="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545" y="2281282"/>
            <a:ext cx="5958882" cy="2544513"/>
          </a:xfrm>
          <a:effectLst/>
        </p:spPr>
        <p:txBody>
          <a:bodyPr anchor="b"/>
          <a:lstStyle>
            <a:lvl1pPr algn="r">
              <a:defRPr sz="4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800" y="4837888"/>
            <a:ext cx="5962706" cy="87723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1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1F37-D224-45C5-BE98-5ADE0EB74CB5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E6AF-4977-4A7A-B967-CE8C018FC4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1509" y="768096"/>
            <a:ext cx="3342338" cy="3648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9094" y="768096"/>
            <a:ext cx="3342338" cy="3648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B80E7-A61D-40CA-BDF5-E4BCB4B1BB1B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28157-6C6F-40AC-8B60-49D45647B9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511" y="768096"/>
            <a:ext cx="3342338" cy="67175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58" indent="0">
              <a:buNone/>
              <a:defRPr sz="2000" b="1"/>
            </a:lvl2pPr>
            <a:lvl3pPr marL="914319" indent="0">
              <a:buNone/>
              <a:defRPr sz="1700" b="1"/>
            </a:lvl3pPr>
            <a:lvl4pPr marL="1371477" indent="0">
              <a:buNone/>
              <a:defRPr sz="1600" b="1"/>
            </a:lvl4pPr>
            <a:lvl5pPr marL="1828635" indent="0">
              <a:buNone/>
              <a:defRPr sz="1600" b="1"/>
            </a:lvl5pPr>
            <a:lvl6pPr marL="2285795" indent="0">
              <a:buNone/>
              <a:defRPr sz="1600" b="1"/>
            </a:lvl6pPr>
            <a:lvl7pPr marL="2742954" indent="0">
              <a:buNone/>
              <a:defRPr sz="1600" b="1"/>
            </a:lvl7pPr>
            <a:lvl8pPr marL="3200112" indent="0">
              <a:buNone/>
              <a:defRPr sz="1600" b="1"/>
            </a:lvl8pPr>
            <a:lvl9pPr marL="36572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41" y="1470344"/>
            <a:ext cx="3342338" cy="288036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240" y="768096"/>
            <a:ext cx="3342338" cy="67175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58" indent="0">
              <a:buNone/>
              <a:defRPr sz="2000" b="1"/>
            </a:lvl2pPr>
            <a:lvl3pPr marL="914319" indent="0">
              <a:buNone/>
              <a:defRPr sz="1700" b="1"/>
            </a:lvl3pPr>
            <a:lvl4pPr marL="1371477" indent="0">
              <a:buNone/>
              <a:defRPr sz="1600" b="1"/>
            </a:lvl4pPr>
            <a:lvl5pPr marL="1828635" indent="0">
              <a:buNone/>
              <a:defRPr sz="1600" b="1"/>
            </a:lvl5pPr>
            <a:lvl6pPr marL="2285795" indent="0">
              <a:buNone/>
              <a:defRPr sz="1600" b="1"/>
            </a:lvl6pPr>
            <a:lvl7pPr marL="2742954" indent="0">
              <a:buNone/>
              <a:defRPr sz="1600" b="1"/>
            </a:lvl7pPr>
            <a:lvl8pPr marL="3200112" indent="0">
              <a:buNone/>
              <a:defRPr sz="1600" b="1"/>
            </a:lvl8pPr>
            <a:lvl9pPr marL="36572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965" y="1468986"/>
            <a:ext cx="3342338" cy="288036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3782-3D5C-494B-97FC-727A009B5274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D2D92-BA0F-4254-818E-7E89622B79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35B46-E0C9-41E5-BBBF-A05BF4DF7E41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0B31-69B1-48D7-AF61-6CC7ED254E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3EE7-9FC9-4CB6-AD76-EFC9F1D17DBF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A1CE2-B493-4065-9D1B-2DD4B9776C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02" y="2320293"/>
            <a:ext cx="3631343" cy="1321419"/>
          </a:xfrm>
          <a:effectLst/>
        </p:spPr>
        <p:txBody>
          <a:bodyPr anchor="b"/>
          <a:lstStyle>
            <a:lvl1pPr marL="228580" indent="-22858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525" y="768099"/>
            <a:ext cx="4011845" cy="5139467"/>
          </a:xfrm>
        </p:spPr>
        <p:txBody>
          <a:bodyPr anchor="ctr"/>
          <a:lstStyle>
            <a:lvl1pPr>
              <a:defRPr sz="21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364" y="3672695"/>
            <a:ext cx="3384239" cy="2246494"/>
          </a:xfrm>
        </p:spPr>
        <p:txBody>
          <a:bodyPr/>
          <a:lstStyle>
            <a:lvl1pPr marL="0" indent="0">
              <a:buNone/>
              <a:defRPr sz="1500"/>
            </a:lvl1pPr>
            <a:lvl2pPr marL="457158" indent="0">
              <a:buNone/>
              <a:defRPr sz="1200"/>
            </a:lvl2pPr>
            <a:lvl3pPr marL="914319" indent="0">
              <a:buNone/>
              <a:defRPr sz="900"/>
            </a:lvl3pPr>
            <a:lvl4pPr marL="1371477" indent="0">
              <a:buNone/>
              <a:defRPr sz="800"/>
            </a:lvl4pPr>
            <a:lvl5pPr marL="1828635" indent="0">
              <a:buNone/>
              <a:defRPr sz="800"/>
            </a:lvl5pPr>
            <a:lvl6pPr marL="2285795" indent="0">
              <a:buNone/>
              <a:defRPr sz="800"/>
            </a:lvl6pPr>
            <a:lvl7pPr marL="2742954" indent="0">
              <a:buNone/>
              <a:defRPr sz="800"/>
            </a:lvl7pPr>
            <a:lvl8pPr marL="3200112" indent="0">
              <a:buNone/>
              <a:defRPr sz="800"/>
            </a:lvl8pPr>
            <a:lvl9pPr marL="36572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60CB-3E77-494E-B100-BEFEB2ED603A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8C98-57DE-4838-8C3A-0EF7E05918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7"/>
          <p:cNvGrpSpPr>
            <a:grpSpLocks/>
          </p:cNvGrpSpPr>
          <p:nvPr/>
        </p:nvGrpSpPr>
        <p:grpSpPr bwMode="auto">
          <a:xfrm>
            <a:off x="-6350" y="3860800"/>
            <a:ext cx="9918700" cy="3001963"/>
            <a:chOff x="-4" y="2554"/>
            <a:chExt cx="6428" cy="1985"/>
          </a:xfrm>
        </p:grpSpPr>
        <p:pic>
          <p:nvPicPr>
            <p:cNvPr id="6" name="Rectangl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554"/>
              <a:ext cx="6428" cy="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2558"/>
              <a:ext cx="6418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8" name="Rectangle 8"/>
          <p:cNvGrpSpPr>
            <a:grpSpLocks/>
          </p:cNvGrpSpPr>
          <p:nvPr/>
        </p:nvGrpSpPr>
        <p:grpSpPr bwMode="auto">
          <a:xfrm>
            <a:off x="-6350" y="-6350"/>
            <a:ext cx="9918700" cy="3878263"/>
            <a:chOff x="-4" y="-4"/>
            <a:chExt cx="6428" cy="2565"/>
          </a:xfrm>
        </p:grpSpPr>
        <p:pic>
          <p:nvPicPr>
            <p:cNvPr id="9" name="Rectangle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6428" cy="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6418" cy="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652713"/>
            <a:ext cx="9906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algn="ctr">
            <a:noFill/>
            <a:miter lim="800000"/>
            <a:headEnd/>
            <a:tailEnd/>
          </a:ln>
        </p:spPr>
        <p:txBody>
          <a:bodyPr lIns="88131" tIns="44067" rIns="88131" bIns="44067" anchor="ctr"/>
          <a:lstStyle/>
          <a:p>
            <a:pPr algn="ctr" defTabSz="881063">
              <a:defRPr/>
            </a:pPr>
            <a:endParaRPr lang="en-US">
              <a:solidFill>
                <a:srgbClr val="FFFFFF"/>
              </a:solidFill>
              <a:latin typeface="Georgia" pitchFamily="18" charset="0"/>
            </a:endParaRPr>
          </a:p>
        </p:txBody>
      </p:sp>
      <p:grpSp>
        <p:nvGrpSpPr>
          <p:cNvPr id="12" name="Oval 10"/>
          <p:cNvGrpSpPr>
            <a:grpSpLocks/>
          </p:cNvGrpSpPr>
          <p:nvPr/>
        </p:nvGrpSpPr>
        <p:grpSpPr bwMode="auto">
          <a:xfrm>
            <a:off x="-6350" y="1597025"/>
            <a:ext cx="9918700" cy="5114925"/>
            <a:chOff x="-4" y="1056"/>
            <a:chExt cx="6428" cy="3383"/>
          </a:xfrm>
        </p:grpSpPr>
        <p:pic>
          <p:nvPicPr>
            <p:cNvPr id="13" name="Oval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" y="1056"/>
              <a:ext cx="6428" cy="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940" y="1553"/>
              <a:ext cx="4537" cy="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69337" y="1200151"/>
            <a:ext cx="4109433" cy="328419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lIns="91432" tIns="45717" rIns="91432" bIns="45717"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158" indent="0">
              <a:buNone/>
              <a:defRPr sz="2800"/>
            </a:lvl2pPr>
            <a:lvl3pPr marL="914319" indent="0">
              <a:buNone/>
              <a:defRPr sz="2400"/>
            </a:lvl3pPr>
            <a:lvl4pPr marL="1371477" indent="0">
              <a:buNone/>
              <a:defRPr sz="2000"/>
            </a:lvl4pPr>
            <a:lvl5pPr marL="1828635" indent="0">
              <a:buNone/>
              <a:defRPr sz="2000"/>
            </a:lvl5pPr>
            <a:lvl6pPr marL="2285795" indent="0">
              <a:buNone/>
              <a:defRPr sz="2000"/>
            </a:lvl6pPr>
            <a:lvl7pPr marL="2742954" indent="0">
              <a:buNone/>
              <a:defRPr sz="2000"/>
            </a:lvl7pPr>
            <a:lvl8pPr marL="3200112" indent="0">
              <a:buNone/>
              <a:defRPr sz="2000"/>
            </a:lvl8pPr>
            <a:lvl9pPr marL="36572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6743" y="1061012"/>
            <a:ext cx="3689296" cy="2271171"/>
          </a:xfrm>
        </p:spPr>
        <p:txBody>
          <a:bodyPr anchor="b"/>
          <a:lstStyle>
            <a:lvl1pPr marL="182864" indent="-182864">
              <a:buFont typeface="Georgia" pitchFamily="18" charset="0"/>
              <a:buChar char="*"/>
              <a:defRPr sz="1600"/>
            </a:lvl1pPr>
            <a:lvl2pPr marL="457158" indent="0">
              <a:buNone/>
              <a:defRPr sz="1200"/>
            </a:lvl2pPr>
            <a:lvl3pPr marL="914319" indent="0">
              <a:buNone/>
              <a:defRPr sz="900"/>
            </a:lvl3pPr>
            <a:lvl4pPr marL="1371477" indent="0">
              <a:buNone/>
              <a:defRPr sz="800"/>
            </a:lvl4pPr>
            <a:lvl5pPr marL="1828635" indent="0">
              <a:buNone/>
              <a:defRPr sz="800"/>
            </a:lvl5pPr>
            <a:lvl6pPr marL="2285795" indent="0">
              <a:buNone/>
              <a:defRPr sz="800"/>
            </a:lvl6pPr>
            <a:lvl7pPr marL="2742954" indent="0">
              <a:buNone/>
              <a:defRPr sz="800"/>
            </a:lvl7pPr>
            <a:lvl8pPr marL="3200112" indent="0">
              <a:buNone/>
              <a:defRPr sz="800"/>
            </a:lvl8pPr>
            <a:lvl9pPr marL="36572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20" y="4687643"/>
            <a:ext cx="6375212" cy="12001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EC27-BBD3-4484-958B-6DDEA4ABA108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9264-5FB6-49C3-B7C3-2E552162B8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Rectangle 6"/>
          <p:cNvGrpSpPr>
            <a:grpSpLocks/>
          </p:cNvGrpSpPr>
          <p:nvPr/>
        </p:nvGrpSpPr>
        <p:grpSpPr bwMode="auto">
          <a:xfrm>
            <a:off x="-6350" y="5097463"/>
            <a:ext cx="9918700" cy="1765300"/>
            <a:chOff x="-4" y="3372"/>
            <a:chExt cx="6428" cy="1167"/>
          </a:xfrm>
        </p:grpSpPr>
        <p:pic>
          <p:nvPicPr>
            <p:cNvPr id="1039" name="Rectangle 6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4" y="3372"/>
              <a:ext cx="6428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3377"/>
              <a:ext cx="6418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1027" name="Rectangle 7"/>
          <p:cNvGrpSpPr>
            <a:grpSpLocks/>
          </p:cNvGrpSpPr>
          <p:nvPr/>
        </p:nvGrpSpPr>
        <p:grpSpPr bwMode="auto">
          <a:xfrm>
            <a:off x="-6350" y="-6350"/>
            <a:ext cx="9918700" cy="5114925"/>
            <a:chOff x="-4" y="-4"/>
            <a:chExt cx="6428" cy="3383"/>
          </a:xfrm>
        </p:grpSpPr>
        <p:pic>
          <p:nvPicPr>
            <p:cNvPr id="1037" name="Rectangle 7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4" y="-4"/>
              <a:ext cx="6428" cy="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6418" cy="3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768725"/>
            <a:ext cx="9906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algn="ctr">
            <a:noFill/>
            <a:miter lim="800000"/>
            <a:headEnd/>
            <a:tailEnd/>
          </a:ln>
        </p:spPr>
        <p:txBody>
          <a:bodyPr lIns="88131" tIns="44067" rIns="88131" bIns="44067" anchor="ctr"/>
          <a:lstStyle/>
          <a:p>
            <a:pPr algn="ctr" defTabSz="881063">
              <a:defRPr/>
            </a:pPr>
            <a:endParaRPr lang="en-US">
              <a:solidFill>
                <a:srgbClr val="FFFFFF"/>
              </a:solidFill>
              <a:latin typeface="Georgia" pitchFamily="18" charset="0"/>
            </a:endParaRPr>
          </a:p>
        </p:txBody>
      </p:sp>
      <p:grpSp>
        <p:nvGrpSpPr>
          <p:cNvPr id="1029" name="Oval 9"/>
          <p:cNvGrpSpPr>
            <a:grpSpLocks/>
          </p:cNvGrpSpPr>
          <p:nvPr/>
        </p:nvGrpSpPr>
        <p:grpSpPr bwMode="auto">
          <a:xfrm>
            <a:off x="-6350" y="1597025"/>
            <a:ext cx="9918700" cy="5114925"/>
            <a:chOff x="-4" y="1056"/>
            <a:chExt cx="6428" cy="3383"/>
          </a:xfrm>
        </p:grpSpPr>
        <p:pic>
          <p:nvPicPr>
            <p:cNvPr id="1035" name="Oval 9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4" y="1056"/>
              <a:ext cx="6428" cy="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940" y="1553"/>
              <a:ext cx="4537" cy="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131" tIns="44067" rIns="88131" bIns="44067" anchor="ctr"/>
            <a:lstStyle/>
            <a:p>
              <a:pPr algn="ctr" defTabSz="881063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941513" y="4371975"/>
            <a:ext cx="7056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1" tIns="44067" rIns="88131" bIns="44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38250" y="731838"/>
            <a:ext cx="693102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1" tIns="44067" rIns="88131" bIns="44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686550" y="6172200"/>
            <a:ext cx="27257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1" tIns="44067" rIns="88131" bIns="44067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B85A21AF-D993-4350-AB53-2E3BC705D90E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93713" y="6172200"/>
            <a:ext cx="363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1" tIns="44067" rIns="88131" bIns="44067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4125913" y="6172200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1" tIns="44067" rIns="88131" bIns="44067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9A94BEF5-B378-403B-8BFA-B6E78028AE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306388" indent="-306388" algn="r" defTabSz="88106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3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06388" indent="-306388" algn="r" defTabSz="88106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300" b="1">
          <a:solidFill>
            <a:schemeClr val="tx1"/>
          </a:solidFill>
          <a:latin typeface="Georgia" pitchFamily="18" charset="0"/>
        </a:defRPr>
      </a:lvl2pPr>
      <a:lvl3pPr marL="306388" indent="-306388" algn="r" defTabSz="88106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300" b="1">
          <a:solidFill>
            <a:schemeClr val="tx1"/>
          </a:solidFill>
          <a:latin typeface="Georgia" pitchFamily="18" charset="0"/>
        </a:defRPr>
      </a:lvl3pPr>
      <a:lvl4pPr marL="306388" indent="-306388" algn="r" defTabSz="88106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300" b="1">
          <a:solidFill>
            <a:schemeClr val="tx1"/>
          </a:solidFill>
          <a:latin typeface="Georgia" pitchFamily="18" charset="0"/>
        </a:defRPr>
      </a:lvl4pPr>
      <a:lvl5pPr marL="306388" indent="-306388" algn="r" defTabSz="88106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300" b="1">
          <a:solidFill>
            <a:schemeClr val="tx1"/>
          </a:solidFill>
          <a:latin typeface="Georg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9075" indent="-174625" algn="l" defTabSz="881063" rtl="0" eaLnBrk="0" fontAlgn="base" hangingPunct="0">
        <a:spcBef>
          <a:spcPct val="20000"/>
        </a:spcBef>
        <a:spcAft>
          <a:spcPts val="288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527050" indent="-174625" algn="l" defTabSz="881063" rtl="0" eaLnBrk="0" fontAlgn="base" hangingPunct="0">
        <a:spcBef>
          <a:spcPct val="20000"/>
        </a:spcBef>
        <a:spcAft>
          <a:spcPts val="288"/>
        </a:spcAft>
        <a:buClr>
          <a:srgbClr val="C3260C"/>
        </a:buClr>
        <a:buSzPct val="130000"/>
        <a:buFont typeface="Georgia" pitchFamily="18" charset="0"/>
        <a:buChar char="*"/>
        <a:defRPr sz="1900" kern="1200">
          <a:solidFill>
            <a:srgbClr val="404040"/>
          </a:solidFill>
          <a:latin typeface="+mn-lt"/>
          <a:ea typeface="+mn-ea"/>
          <a:cs typeface="+mn-cs"/>
        </a:defRPr>
      </a:lvl2pPr>
      <a:lvl3pPr marL="790575" indent="-174625" algn="l" defTabSz="881063" rtl="0" eaLnBrk="0" fontAlgn="base" hangingPunct="0">
        <a:spcBef>
          <a:spcPct val="20000"/>
        </a:spcBef>
        <a:spcAft>
          <a:spcPts val="288"/>
        </a:spcAft>
        <a:buClr>
          <a:srgbClr val="C3260C"/>
        </a:buClr>
        <a:buSzPct val="130000"/>
        <a:buFont typeface="Georgia" pitchFamily="18" charset="0"/>
        <a:buChar char="*"/>
        <a:defRPr sz="2300" kern="1200">
          <a:solidFill>
            <a:srgbClr val="404040"/>
          </a:solidFill>
          <a:latin typeface="+mn-lt"/>
          <a:ea typeface="+mn-ea"/>
          <a:cs typeface="+mn-cs"/>
        </a:defRPr>
      </a:lvl3pPr>
      <a:lvl4pPr marL="1055688" indent="-174625" algn="l" defTabSz="881063" rtl="0" eaLnBrk="0" fontAlgn="base" hangingPunct="0">
        <a:spcBef>
          <a:spcPct val="20000"/>
        </a:spcBef>
        <a:spcAft>
          <a:spcPts val="288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4pPr>
      <a:lvl5pPr marL="1336675" indent="-173038" algn="l" defTabSz="881063" rtl="0" eaLnBrk="0" fontAlgn="base" hangingPunct="0">
        <a:spcBef>
          <a:spcPct val="20000"/>
        </a:spcBef>
        <a:spcAft>
          <a:spcPts val="288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058" indent="-182864" algn="l" defTabSz="914319" rtl="0" eaLnBrk="1" latinLnBrk="0" hangingPunct="1">
        <a:spcBef>
          <a:spcPct val="20000"/>
        </a:spcBef>
        <a:spcAft>
          <a:spcPts val="29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784" indent="-182864" algn="l" defTabSz="914319" rtl="0" eaLnBrk="1" latinLnBrk="0" hangingPunct="1">
        <a:spcBef>
          <a:spcPct val="20000"/>
        </a:spcBef>
        <a:spcAft>
          <a:spcPts val="29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795" indent="-182864" algn="l" defTabSz="914319" rtl="0" eaLnBrk="1" latinLnBrk="0" hangingPunct="1">
        <a:spcBef>
          <a:spcPct val="20000"/>
        </a:spcBef>
        <a:spcAft>
          <a:spcPts val="29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19" indent="-182864" algn="l" defTabSz="914319" rtl="0" eaLnBrk="1" latinLnBrk="0" hangingPunct="1">
        <a:spcBef>
          <a:spcPct val="20000"/>
        </a:spcBef>
        <a:spcAft>
          <a:spcPts val="29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5" algn="l" defTabSz="9143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5" algn="l" defTabSz="9143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4" algn="l" defTabSz="9143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2" algn="l" defTabSz="9143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7527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5644" y="188640"/>
            <a:ext cx="704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САМОПІДГОТОВКА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29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Documents and Settings\Admin\Рабочий стол\анімації\kniga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25" y="91122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52550" y="595313"/>
            <a:ext cx="6696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>
                <a:solidFill>
                  <a:srgbClr val="CC0099"/>
                </a:solidFill>
              </a:rPr>
              <a:t>Правила виконання письмових завдань</a:t>
            </a:r>
            <a:endParaRPr lang="ru-RU" sz="3600" b="1">
              <a:solidFill>
                <a:srgbClr val="CC0099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3413" y="1595438"/>
            <a:ext cx="9072562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3850" indent="-323850">
              <a:spcBef>
                <a:spcPct val="50000"/>
              </a:spcBef>
            </a:pPr>
            <a:r>
              <a:rPr lang="uk-UA" sz="2800" b="1">
                <a:solidFill>
                  <a:srgbClr val="000099"/>
                </a:solidFill>
              </a:rPr>
              <a:t>1. Сядь зручніше.</a:t>
            </a:r>
          </a:p>
          <a:p>
            <a:pPr marL="323850" indent="-323850">
              <a:spcBef>
                <a:spcPct val="50000"/>
              </a:spcBef>
            </a:pPr>
            <a:r>
              <a:rPr lang="uk-UA" sz="2800" b="1">
                <a:solidFill>
                  <a:srgbClr val="000099"/>
                </a:solidFill>
              </a:rPr>
              <a:t>2. Пам</a:t>
            </a:r>
            <a:r>
              <a:rPr lang="en-US" sz="2800" b="1">
                <a:solidFill>
                  <a:srgbClr val="000099"/>
                </a:solidFill>
              </a:rPr>
              <a:t>’</a:t>
            </a:r>
            <a:r>
              <a:rPr lang="uk-UA" sz="2800" b="1">
                <a:solidFill>
                  <a:srgbClr val="000099"/>
                </a:solidFill>
              </a:rPr>
              <a:t>ятай про поставу сидіння за партою.</a:t>
            </a:r>
          </a:p>
          <a:p>
            <a:pPr marL="323850" indent="-323850">
              <a:spcBef>
                <a:spcPct val="50000"/>
              </a:spcBef>
            </a:pPr>
            <a:r>
              <a:rPr lang="uk-UA" sz="2800" b="1">
                <a:solidFill>
                  <a:srgbClr val="000099"/>
                </a:solidFill>
              </a:rPr>
              <a:t>3. Прочитай завдання, подумай, які правила слід застосовувати при виконанні вправи. Прочитай їх. Якщо забув, прочитай у підручнику.</a:t>
            </a:r>
          </a:p>
          <a:p>
            <a:pPr marL="323850" indent="-323850">
              <a:spcBef>
                <a:spcPct val="50000"/>
              </a:spcBef>
            </a:pPr>
            <a:r>
              <a:rPr lang="uk-UA" sz="2800" b="1">
                <a:solidFill>
                  <a:srgbClr val="000099"/>
                </a:solidFill>
              </a:rPr>
              <a:t>4. Якщо потрібно, подивися у класну роботу, де ви виконували подібне завдання.</a:t>
            </a:r>
          </a:p>
          <a:p>
            <a:pPr marL="323850" indent="-323850">
              <a:spcBef>
                <a:spcPct val="50000"/>
              </a:spcBef>
            </a:pPr>
            <a:r>
              <a:rPr lang="uk-UA" sz="2800" b="1">
                <a:solidFill>
                  <a:srgbClr val="000099"/>
                </a:solidFill>
              </a:rPr>
              <a:t>5. Пиши не кваплячись, але і не надто </a:t>
            </a:r>
          </a:p>
          <a:p>
            <a:pPr marL="323850" indent="-323850">
              <a:spcBef>
                <a:spcPct val="50000"/>
              </a:spcBef>
            </a:pPr>
            <a:r>
              <a:rPr lang="uk-UA" sz="2800" b="1">
                <a:solidFill>
                  <a:srgbClr val="000099"/>
                </a:solidFill>
              </a:rPr>
              <a:t>повільно. Не відволікайся.</a:t>
            </a:r>
            <a:endParaRPr lang="ru-RU" sz="2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Documents and Settings\Admin\Рабочий стол\анімації\23ea23659e5ab45e7366f823733e8d1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4508500"/>
            <a:ext cx="21320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93788" y="476250"/>
            <a:ext cx="871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>
                <a:solidFill>
                  <a:srgbClr val="CC0099"/>
                </a:solidFill>
              </a:rPr>
              <a:t>Правила виконання письмових завдань</a:t>
            </a:r>
            <a:endParaRPr lang="ru-RU" sz="3600" b="1">
              <a:solidFill>
                <a:srgbClr val="CC0099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360613" y="2060575"/>
            <a:ext cx="53292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11078F"/>
                </a:solidFill>
              </a:rPr>
              <a:t>6. Подивися, скільки хвилин виділено для виконання вправи.</a:t>
            </a:r>
          </a:p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11078F"/>
                </a:solidFill>
              </a:rPr>
              <a:t>7. Якщо не розумієш, запитай у вихователя.</a:t>
            </a:r>
          </a:p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11078F"/>
                </a:solidFill>
              </a:rPr>
              <a:t>8. Виконай завдання, перевір правильність виконання цього завдання</a:t>
            </a:r>
            <a:r>
              <a:rPr lang="uk-UA" sz="2800" b="1">
                <a:solidFill>
                  <a:srgbClr val="FF3300"/>
                </a:solidFill>
              </a:rPr>
              <a:t>.</a:t>
            </a:r>
            <a:endParaRPr lang="ru-RU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анімації\f7a44f1a62c499e06392b44273586e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188913"/>
            <a:ext cx="59070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197" y="260648"/>
            <a:ext cx="9363144" cy="648072"/>
          </a:xfrm>
        </p:spPr>
        <p:txBody>
          <a:bodyPr lIns="91432" tIns="45717" rIns="91432" bIns="45717" rtlCol="0">
            <a:noAutofit/>
          </a:bodyPr>
          <a:lstStyle/>
          <a:p>
            <a:pPr marL="0" indent="0" algn="l" defTabSz="9144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        </a:t>
            </a:r>
            <a:r>
              <a:rPr lang="uk-UA" dirty="0" err="1" smtClean="0">
                <a:solidFill>
                  <a:srgbClr val="11078F"/>
                </a:solidFill>
              </a:rPr>
              <a:t>Фізкультхвилинка</a:t>
            </a:r>
            <a:endParaRPr lang="uk-UA" dirty="0">
              <a:solidFill>
                <a:srgbClr val="11078F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2252663" y="1166813"/>
            <a:ext cx="5400675" cy="4694237"/>
          </a:xfrm>
        </p:spPr>
        <p:txBody>
          <a:bodyPr/>
          <a:lstStyle/>
          <a:p>
            <a:pPr algn="l" eaLnBrk="1" hangingPunct="1"/>
            <a:r>
              <a:rPr lang="uk-UA" sz="2700" b="1" smtClean="0">
                <a:solidFill>
                  <a:srgbClr val="CC0099"/>
                </a:solidFill>
              </a:rPr>
              <a:t>Листопад, жовтню брат,</a:t>
            </a:r>
          </a:p>
          <a:p>
            <a:pPr algn="l" eaLnBrk="1" hangingPunct="1"/>
            <a:r>
              <a:rPr lang="uk-UA" sz="2700" b="1" smtClean="0">
                <a:solidFill>
                  <a:srgbClr val="CC0099"/>
                </a:solidFill>
              </a:rPr>
              <a:t>Покидає сонний сад.</a:t>
            </a:r>
          </a:p>
          <a:p>
            <a:pPr algn="l" eaLnBrk="1" hangingPunct="1"/>
            <a:r>
              <a:rPr lang="uk-UA" sz="2700" b="1" smtClean="0">
                <a:solidFill>
                  <a:srgbClr val="CC0099"/>
                </a:solidFill>
              </a:rPr>
              <a:t>Там він гіллями хитав,</a:t>
            </a:r>
          </a:p>
          <a:p>
            <a:pPr algn="l" eaLnBrk="1" hangingPunct="1"/>
            <a:r>
              <a:rPr lang="uk-UA" sz="2700" b="1" smtClean="0">
                <a:solidFill>
                  <a:srgbClr val="CC0099"/>
                </a:solidFill>
              </a:rPr>
              <a:t>Лист осінній з них зривав.</a:t>
            </a:r>
          </a:p>
          <a:p>
            <a:pPr algn="l" eaLnBrk="1" hangingPunct="1"/>
            <a:r>
              <a:rPr lang="uk-UA" sz="2700" b="1" smtClean="0">
                <a:solidFill>
                  <a:srgbClr val="CC0099"/>
                </a:solidFill>
              </a:rPr>
              <a:t>Підкрадається щодня,</a:t>
            </a:r>
          </a:p>
          <a:p>
            <a:pPr algn="l" eaLnBrk="1" hangingPunct="1"/>
            <a:r>
              <a:rPr lang="uk-UA" sz="2700" b="1" smtClean="0">
                <a:solidFill>
                  <a:srgbClr val="CC0099"/>
                </a:solidFill>
              </a:rPr>
              <a:t>Щоб спіймати шматочок дня.</a:t>
            </a:r>
          </a:p>
          <a:p>
            <a:pPr algn="l" eaLnBrk="1" hangingPunct="1"/>
            <a:r>
              <a:rPr lang="uk-UA" sz="2700" b="1" smtClean="0">
                <a:solidFill>
                  <a:srgbClr val="CC0099"/>
                </a:solidFill>
              </a:rPr>
              <a:t>Тому день все присідає.</a:t>
            </a:r>
          </a:p>
          <a:p>
            <a:pPr algn="l" eaLnBrk="1" hangingPunct="1"/>
            <a:r>
              <a:rPr lang="uk-UA" sz="2700" b="1" smtClean="0">
                <a:solidFill>
                  <a:srgbClr val="CC0099"/>
                </a:solidFill>
              </a:rPr>
              <a:t>Ну а нічка – виростає!</a:t>
            </a:r>
          </a:p>
        </p:txBody>
      </p:sp>
      <p:pic>
        <p:nvPicPr>
          <p:cNvPr id="27651" name="Picture 4" descr="C:\Documents and Settings\Admin\Рабочий стол\анімації\jemocii_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688" y="1714500"/>
            <a:ext cx="3667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Documents and Settings\Admin\Рабочий стол\картини до презентації\priroda-59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631825" y="2924175"/>
            <a:ext cx="6551613" cy="3211513"/>
          </a:xfrm>
        </p:spPr>
        <p:txBody>
          <a:bodyPr/>
          <a:lstStyle/>
          <a:p>
            <a:pPr algn="l" eaLnBrk="1" hangingPunct="1"/>
            <a:r>
              <a:rPr lang="uk-UA" sz="6300" b="1" smtClean="0"/>
              <a:t> </a:t>
            </a:r>
            <a:r>
              <a:rPr lang="uk-UA" sz="3600" b="1" smtClean="0">
                <a:solidFill>
                  <a:srgbClr val="008000"/>
                </a:solidFill>
              </a:rPr>
              <a:t>дерева, кольори,    </a:t>
            </a:r>
            <a:r>
              <a:rPr lang="uk-UA" sz="3600" b="1" u="sng" smtClean="0">
                <a:solidFill>
                  <a:srgbClr val="008000"/>
                </a:solidFill>
              </a:rPr>
              <a:t>Осінь</a:t>
            </a:r>
            <a:r>
              <a:rPr lang="uk-UA" sz="3600" b="1" smtClean="0">
                <a:solidFill>
                  <a:srgbClr val="008000"/>
                </a:solidFill>
              </a:rPr>
              <a:t>,  барвисті,  у, пофарбувала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31825" y="549275"/>
            <a:ext cx="87852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>
                <a:solidFill>
                  <a:srgbClr val="FF3300"/>
                </a:solidFill>
              </a:rPr>
              <a:t>“Живе речення”</a:t>
            </a:r>
          </a:p>
          <a:p>
            <a:pPr>
              <a:spcBef>
                <a:spcPct val="50000"/>
              </a:spcBef>
            </a:pPr>
            <a:r>
              <a:rPr lang="uk-UA" sz="5400" b="1">
                <a:solidFill>
                  <a:srgbClr val="0066FF"/>
                </a:solidFill>
              </a:rPr>
              <a:t>  Склади зв</a:t>
            </a:r>
            <a:r>
              <a:rPr lang="en-US" sz="5400" b="1">
                <a:solidFill>
                  <a:srgbClr val="0066FF"/>
                </a:solidFill>
              </a:rPr>
              <a:t>’</a:t>
            </a:r>
            <a:r>
              <a:rPr lang="uk-UA" sz="5400" b="1">
                <a:solidFill>
                  <a:srgbClr val="0066FF"/>
                </a:solidFill>
              </a:rPr>
              <a:t>язне речення</a:t>
            </a:r>
            <a:endParaRPr lang="ru-RU" sz="5400" b="1">
              <a:solidFill>
                <a:srgbClr val="0066FF"/>
              </a:solidFill>
            </a:endParaRPr>
          </a:p>
        </p:txBody>
      </p:sp>
      <p:pic>
        <p:nvPicPr>
          <p:cNvPr id="29699" name="Picture 2" descr="C:\Documents and Settings\Admin\Мои документы\анімації\babochka1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6326">
            <a:off x="6527800" y="4292600"/>
            <a:ext cx="2897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52" y="2708920"/>
            <a:ext cx="5112568" cy="1040785"/>
          </a:xfrm>
        </p:spPr>
        <p:txBody>
          <a:bodyPr lIns="91432" tIns="45717" rIns="91432" bIns="45717" rtlCol="0">
            <a:noAutofit/>
          </a:bodyPr>
          <a:lstStyle/>
          <a:p>
            <a:pPr marL="0" indent="0" algn="ctr" defTabSz="9144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6600" dirty="0">
                <a:solidFill>
                  <a:schemeClr val="accent3">
                    <a:lumMod val="50000"/>
                  </a:schemeClr>
                </a:solidFill>
              </a:rPr>
              <a:t>Речення:</a:t>
            </a:r>
          </a:p>
        </p:txBody>
      </p:sp>
      <p:sp>
        <p:nvSpPr>
          <p:cNvPr id="30723" name="Текст 2"/>
          <p:cNvSpPr>
            <a:spLocks/>
          </p:cNvSpPr>
          <p:nvPr/>
        </p:nvSpPr>
        <p:spPr bwMode="auto">
          <a:xfrm>
            <a:off x="1065213" y="3644900"/>
            <a:ext cx="59039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31" tIns="44067" rIns="88131" bIns="44067"/>
          <a:lstStyle/>
          <a:p>
            <a:pPr algn="ctr" defTabSz="881063">
              <a:spcBef>
                <a:spcPct val="20000"/>
              </a:spcBef>
              <a:spcAft>
                <a:spcPts val="288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4200" b="1">
                <a:solidFill>
                  <a:srgbClr val="11078F"/>
                </a:solidFill>
                <a:latin typeface="Georgia" pitchFamily="18" charset="0"/>
              </a:rPr>
              <a:t>Осінь пофарбувала   дерева у барвисті кольори.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\Рабочий стол\нові рамочки\imagesь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2"/>
          <p:cNvSpPr>
            <a:spLocks noGrp="1"/>
          </p:cNvSpPr>
          <p:nvPr>
            <p:ph type="body" idx="1"/>
          </p:nvPr>
        </p:nvSpPr>
        <p:spPr>
          <a:xfrm>
            <a:off x="1712913" y="508000"/>
            <a:ext cx="4583112" cy="5842000"/>
          </a:xfrm>
        </p:spPr>
        <p:txBody>
          <a:bodyPr/>
          <a:lstStyle/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Носить листя їжачок,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Утепля хатинку,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То лягає на бочок,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То ляга на спинку.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Хвалить вітер їжачка: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Тепла хатонька яка!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Листя ще я насушу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І тобі допоможу: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Як у хатку ти зайдеш –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Листям зверху вкрию.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Ти морози переждеш,</a:t>
            </a:r>
          </a:p>
          <a:p>
            <a:pPr algn="l" eaLnBrk="1" hangingPunct="1"/>
            <a:r>
              <a:rPr lang="uk-UA" sz="2300" b="1" smtClean="0">
                <a:solidFill>
                  <a:srgbClr val="11078F"/>
                </a:solidFill>
              </a:rPr>
              <a:t>Переждеш  завію.</a:t>
            </a:r>
          </a:p>
        </p:txBody>
      </p:sp>
      <p:pic>
        <p:nvPicPr>
          <p:cNvPr id="30722" name="Picture 2" descr="C:\Documents and Settings\Admin\Рабочий стол\картини до презентації\їжа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3950" y="5300663"/>
            <a:ext cx="17272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Documents and Settings\Admin\Рабочий стол\нові рамочки\загруженное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1712913" y="692150"/>
            <a:ext cx="6859587" cy="1728788"/>
          </a:xfrm>
        </p:spPr>
        <p:txBody>
          <a:bodyPr/>
          <a:lstStyle/>
          <a:p>
            <a:pPr algn="ctr" eaLnBrk="1" hangingPunct="1"/>
            <a:r>
              <a:rPr lang="uk-UA" sz="5400" b="1" smtClean="0">
                <a:solidFill>
                  <a:srgbClr val="11078F"/>
                </a:solidFill>
              </a:rPr>
              <a:t>Підсумок самопідготовки</a:t>
            </a:r>
          </a:p>
        </p:txBody>
      </p:sp>
      <p:pic>
        <p:nvPicPr>
          <p:cNvPr id="31747" name="Picture 2" descr="C:\Documents and Settings\Admin\Рабочий стол\картини до презентації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150" y="2636838"/>
            <a:ext cx="5113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40593475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225550"/>
            <a:ext cx="3186112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77875" y="3465513"/>
            <a:ext cx="8351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8000" b="1">
                <a:solidFill>
                  <a:srgbClr val="FF3300"/>
                </a:solidFill>
                <a:latin typeface="Georgia" pitchFamily="18" charset="0"/>
              </a:rPr>
              <a:t>ПЕРЕРВА</a:t>
            </a:r>
            <a:endParaRPr lang="ru-RU" sz="8000" b="1">
              <a:solidFill>
                <a:srgbClr val="FF33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7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" y="32047"/>
            <a:ext cx="9883148" cy="685309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938" y="404813"/>
            <a:ext cx="7334250" cy="3921125"/>
          </a:xfrm>
        </p:spPr>
        <p:txBody>
          <a:bodyPr/>
          <a:lstStyle/>
          <a:p>
            <a:pPr marL="42863" indent="0" algn="ctr" eaLnBrk="1" hangingPunct="1">
              <a:lnSpc>
                <a:spcPct val="90000"/>
              </a:lnSpc>
              <a:buFont typeface="Georgia" pitchFamily="18" charset="0"/>
              <a:buNone/>
            </a:pPr>
            <a:endParaRPr lang="uk-UA" sz="700" b="1" dirty="0" smtClean="0">
              <a:solidFill>
                <a:srgbClr val="C00000"/>
              </a:solidFill>
              <a:latin typeface="a_StamperDn"/>
            </a:endParaRPr>
          </a:p>
          <a:p>
            <a:pPr marL="42863" indent="0" algn="ctr" eaLnBrk="1" hangingPunct="1">
              <a:lnSpc>
                <a:spcPct val="90000"/>
              </a:lnSpc>
              <a:buFont typeface="Georgia" pitchFamily="18" charset="0"/>
              <a:buNone/>
            </a:pPr>
            <a:endParaRPr lang="uk-UA" sz="700" b="1" dirty="0" smtClean="0">
              <a:solidFill>
                <a:srgbClr val="C00000"/>
              </a:solidFill>
              <a:latin typeface="a_StamperDn"/>
            </a:endParaRPr>
          </a:p>
          <a:p>
            <a:pPr marL="42863" indent="0" algn="ctr" eaLnBrk="1" hangingPunct="1">
              <a:buFont typeface="Georgia" pitchFamily="18" charset="0"/>
              <a:buNone/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</a:t>
            </a:r>
          </a:p>
          <a:p>
            <a:pPr marL="42863" indent="0" algn="ctr" eaLnBrk="1" hangingPunct="1">
              <a:buFont typeface="Georgia" pitchFamily="18" charset="0"/>
              <a:buNone/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863" indent="0" algn="ctr" eaLnBrk="1" hangingPunct="1">
              <a:buFont typeface="Georgia" pitchFamily="18" charset="0"/>
              <a:buNone/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осіннім листочком</a:t>
            </a:r>
          </a:p>
          <a:p>
            <a:pPr marL="42863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uk-UA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клас</a:t>
            </a:r>
            <a:endParaRPr lang="uk-UA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863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Вихователь: </a:t>
            </a:r>
            <a:r>
              <a:rPr lang="uk-UA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Бурлуцька</a:t>
            </a: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І.В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4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C:\Documents and Settings\Admin\Рабочий стол\анімації\peyzazh34 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Білозір. Листопа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3440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 descr="http://s45.radikal.ru/i108/1208/5a/edbaa16aa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788" y="908050"/>
            <a:ext cx="8734425" cy="36004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uk-UA" sz="3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800" b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закріпити набуті знання, уміння, навички під час уроку в ігровій формі застосовуючи елементи інноваційних технологій; корегувати у дітей увагу, мислення; розвивати зв'язне мовлення, збагачувати словниковий запас учнів новими словами: виховувати старанність, наполегливість, взаємодопомогу, почуття прекрасного</a:t>
            </a:r>
            <a:r>
              <a:rPr lang="uk-UA" sz="25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uk-UA" sz="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3" descr="15п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4938" y="3644900"/>
            <a:ext cx="44005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Documents and Settings\Admin\Мои документы\рамки\рамки для тексту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79463" y="3284538"/>
            <a:ext cx="9126537" cy="1223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6000" b="1" smtClean="0">
                <a:solidFill>
                  <a:srgbClr val="CC0099"/>
                </a:solidFill>
              </a:rPr>
              <a:t>Безтруданемаплода</a:t>
            </a:r>
          </a:p>
        </p:txBody>
      </p:sp>
      <p:pic>
        <p:nvPicPr>
          <p:cNvPr id="16388" name="Picture 2" descr="C:\Documents and Settings\Admin\Рабочий стол\анімації\b14ed9fed7773f02503f326f2c8689d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4756150"/>
            <a:ext cx="4064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1208088" y="1341438"/>
            <a:ext cx="60483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</a:rPr>
              <a:t>  Роз'єднай слова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C:\Documents and Settings\Admin\Рабочий стол\картини до презентації\26219181.jpg"/>
          <p:cNvPicPr>
            <a:picLocks noChangeAspect="1" noChangeArrowheads="1"/>
          </p:cNvPicPr>
          <p:nvPr/>
        </p:nvPicPr>
        <p:blipFill>
          <a:blip r:embed="rId2"/>
          <a:srcRect l="66103" r="3148" b="5089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одзаголовок 1"/>
          <p:cNvSpPr>
            <a:spLocks noGrp="1"/>
          </p:cNvSpPr>
          <p:nvPr>
            <p:ph type="subTitle" idx="1"/>
          </p:nvPr>
        </p:nvSpPr>
        <p:spPr>
          <a:xfrm rot="10800000" flipV="1">
            <a:off x="273050" y="2997200"/>
            <a:ext cx="8734425" cy="2447925"/>
          </a:xfrm>
        </p:spPr>
        <p:txBody>
          <a:bodyPr/>
          <a:lstStyle/>
          <a:p>
            <a:pPr algn="ctr" eaLnBrk="1" hangingPunct="1"/>
            <a:r>
              <a:rPr lang="en-US" sz="6900" b="1" smtClean="0">
                <a:solidFill>
                  <a:srgbClr val="008000"/>
                </a:solidFill>
              </a:rPr>
              <a:t>’’</a:t>
            </a:r>
            <a:r>
              <a:rPr lang="uk-UA" sz="6900" b="1" smtClean="0">
                <a:solidFill>
                  <a:srgbClr val="008000"/>
                </a:solidFill>
              </a:rPr>
              <a:t>Без  труда  нема  плода</a:t>
            </a:r>
            <a:r>
              <a:rPr lang="en-US" sz="6900" b="1" smtClean="0">
                <a:solidFill>
                  <a:srgbClr val="008000"/>
                </a:solidFill>
              </a:rPr>
              <a:t>’’</a:t>
            </a:r>
            <a:endParaRPr lang="uk-UA" sz="6900" b="1" smtClean="0">
              <a:solidFill>
                <a:srgbClr val="008000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568450" y="692150"/>
            <a:ext cx="741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7200" b="1">
                <a:solidFill>
                  <a:srgbClr val="000099"/>
                </a:solidFill>
              </a:rPr>
              <a:t>Наш девіз:</a:t>
            </a:r>
            <a:endParaRPr lang="ru-RU" sz="72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анімації\осінь в кружении листопад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1443038" y="5732463"/>
            <a:ext cx="6467475" cy="936625"/>
          </a:xfrm>
        </p:spPr>
        <p:txBody>
          <a:bodyPr/>
          <a:lstStyle/>
          <a:p>
            <a:pPr algn="ctr" eaLnBrk="1" hangingPunct="1"/>
            <a:r>
              <a:rPr lang="uk-UA" sz="4600" b="1" smtClean="0">
                <a:solidFill>
                  <a:srgbClr val="FF0000"/>
                </a:solidFill>
              </a:rPr>
              <a:t>     ЛИСТОПАД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Admin\Рабочий стол\картини до презентації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775" y="11113"/>
            <a:ext cx="4721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Documents and Settings\Admin\Рабочий стол\анімації\priroda_61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847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66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Рисунок 11" descr="C:\Documents and Settings\Admin\Рабочий стол\картини до презентації\листочки яс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412875"/>
            <a:ext cx="33670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631825" y="260350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3200" b="1">
                <a:solidFill>
                  <a:srgbClr val="901006"/>
                </a:solidFill>
              </a:rPr>
              <a:t>Тренінг уваги</a:t>
            </a:r>
            <a:r>
              <a:rPr lang="uk-UA" sz="3200" b="1"/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uk-UA" sz="4000" b="1">
                <a:solidFill>
                  <a:srgbClr val="0066FF"/>
                </a:solidFill>
              </a:rPr>
              <a:t>“З якого дерева листочок”</a:t>
            </a:r>
            <a:endParaRPr lang="ru-RU" sz="4000" b="1">
              <a:solidFill>
                <a:srgbClr val="0066FF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84263" y="3470275"/>
            <a:ext cx="2020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0000"/>
                </a:solidFill>
              </a:rPr>
              <a:t>ЯСЕНА </a:t>
            </a:r>
            <a:endParaRPr lang="uk-UA" sz="2800">
              <a:solidFill>
                <a:srgbClr val="FF0000"/>
              </a:solidFill>
            </a:endParaRPr>
          </a:p>
        </p:txBody>
      </p:sp>
      <p:pic>
        <p:nvPicPr>
          <p:cNvPr id="8" name="Picture 6" descr="C:\Documents and Settings\Admin\Рабочий стол\картини до презентації\клен.jpg"/>
          <p:cNvPicPr>
            <a:picLocks noChangeAspect="1" noChangeArrowheads="1"/>
          </p:cNvPicPr>
          <p:nvPr/>
        </p:nvPicPr>
        <p:blipFill>
          <a:blip r:embed="rId3"/>
          <a:srcRect l="12698"/>
          <a:stretch>
            <a:fillRect/>
          </a:stretch>
        </p:blipFill>
        <p:spPr bwMode="auto">
          <a:xfrm>
            <a:off x="5313363" y="1412875"/>
            <a:ext cx="3111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889625" y="3470275"/>
            <a:ext cx="1871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0000"/>
                </a:solidFill>
              </a:rPr>
              <a:t>КЛЕНА</a:t>
            </a:r>
            <a:endParaRPr lang="uk-UA" sz="2800">
              <a:solidFill>
                <a:srgbClr val="FF0000"/>
              </a:solidFill>
            </a:endParaRPr>
          </a:p>
        </p:txBody>
      </p:sp>
      <p:pic>
        <p:nvPicPr>
          <p:cNvPr id="10" name="Picture 3" descr="C:\Documents and Settings\Admin\Рабочий стол\картини до презентації\листя ду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963" y="3994150"/>
            <a:ext cx="3054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87463" y="6040438"/>
            <a:ext cx="1614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0000"/>
                </a:solidFill>
              </a:rPr>
              <a:t>ДУБА</a:t>
            </a:r>
            <a:endParaRPr lang="uk-UA" sz="2800">
              <a:solidFill>
                <a:srgbClr val="FF0000"/>
              </a:solidFill>
            </a:endParaRPr>
          </a:p>
        </p:txBody>
      </p:sp>
      <p:pic>
        <p:nvPicPr>
          <p:cNvPr id="12" name="Picture 2" descr="C:\Documents and Settings\Admin\Рабочий стол\картини до презентації\липовий листоч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25" y="3902075"/>
            <a:ext cx="315753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248400" y="6035675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0000"/>
                </a:solidFill>
              </a:rPr>
              <a:t>ЛИПИ</a:t>
            </a:r>
            <a:endParaRPr lang="uk-UA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картини до презентації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341438"/>
            <a:ext cx="95218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G:\krasivye_ramochki_dlya_foto_2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3965" y="645706"/>
            <a:ext cx="8048195" cy="1051702"/>
          </a:xfrm>
        </p:spPr>
        <p:txBody>
          <a:bodyPr lIns="91432" tIns="45717" rIns="91432" bIns="45717" rtlCol="0">
            <a:noAutofit/>
          </a:bodyPr>
          <a:lstStyle/>
          <a:p>
            <a:pPr marL="182864" indent="0" algn="ctr" defTabSz="9144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800" dirty="0">
                <a:solidFill>
                  <a:srgbClr val="0070C0"/>
                </a:solidFill>
              </a:rPr>
              <a:t>«Гімнастика розуму»</a:t>
            </a:r>
            <a:br>
              <a:rPr lang="uk-UA" sz="4800" dirty="0">
                <a:solidFill>
                  <a:srgbClr val="0070C0"/>
                </a:solidFill>
              </a:rPr>
            </a:br>
            <a:r>
              <a:rPr lang="uk-UA" sz="4800" dirty="0">
                <a:solidFill>
                  <a:srgbClr val="C00000"/>
                </a:solidFill>
              </a:rPr>
              <a:t>Визначте вид речення</a:t>
            </a:r>
          </a:p>
        </p:txBody>
      </p:sp>
      <p:sp>
        <p:nvSpPr>
          <p:cNvPr id="21508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798763"/>
            <a:ext cx="9906000" cy="4059237"/>
          </a:xfrm>
        </p:spPr>
        <p:txBody>
          <a:bodyPr/>
          <a:lstStyle/>
          <a:p>
            <a:pPr eaLnBrk="1" hangingPunct="1"/>
            <a:r>
              <a:rPr lang="uk-UA" sz="3900" b="1" smtClean="0">
                <a:solidFill>
                  <a:srgbClr val="002060"/>
                </a:solidFill>
              </a:rPr>
              <a:t>1. Івасик приплив до бережка.</a:t>
            </a:r>
          </a:p>
          <a:p>
            <a:pPr eaLnBrk="1" hangingPunct="1"/>
            <a:r>
              <a:rPr lang="uk-UA" sz="3900" b="1" smtClean="0">
                <a:solidFill>
                  <a:srgbClr val="002060"/>
                </a:solidFill>
              </a:rPr>
              <a:t>2. Що зробив Івасик?</a:t>
            </a:r>
          </a:p>
          <a:p>
            <a:pPr eaLnBrk="1" hangingPunct="1"/>
            <a:r>
              <a:rPr lang="uk-UA" sz="3900" b="1" smtClean="0">
                <a:solidFill>
                  <a:srgbClr val="002060"/>
                </a:solidFill>
              </a:rPr>
              <a:t>3. Івасику-Телесику, приплинь, приплинь до бережка!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1831</TotalTime>
  <Words>305</Words>
  <Application>Microsoft Office PowerPoint</Application>
  <PresentationFormat>Лист A4 (210x297 мм)</PresentationFormat>
  <Paragraphs>65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«Гімнастика розуму» Визначте вид речення</vt:lpstr>
      <vt:lpstr>Презентация PowerPoint</vt:lpstr>
      <vt:lpstr>Презентация PowerPoint</vt:lpstr>
      <vt:lpstr>Презентация PowerPoint</vt:lpstr>
      <vt:lpstr>        Фізкультхвилинка</vt:lpstr>
      <vt:lpstr>Презентация PowerPoint</vt:lpstr>
      <vt:lpstr>Презентация PowerPoint</vt:lpstr>
      <vt:lpstr>Речення: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школа</cp:lastModifiedBy>
  <cp:revision>117</cp:revision>
  <dcterms:created xsi:type="dcterms:W3CDTF">2012-10-03T07:50:41Z</dcterms:created>
  <dcterms:modified xsi:type="dcterms:W3CDTF">2018-01-23T12:12:59Z</dcterms:modified>
</cp:coreProperties>
</file>