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7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5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9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2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2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6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7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BFA5-D922-44DA-9E94-4F3AE7AE1DF3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E1CD-C936-4B07-A5ED-354395FB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2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02"/>
            <a:ext cx="12191999" cy="69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2018-01-17T10:50:53Z</dcterms:created>
  <dcterms:modified xsi:type="dcterms:W3CDTF">2018-01-17T10:51:17Z</dcterms:modified>
</cp:coreProperties>
</file>