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89" r:id="rId11"/>
    <p:sldId id="290" r:id="rId12"/>
    <p:sldId id="291" r:id="rId13"/>
    <p:sldId id="292" r:id="rId14"/>
    <p:sldId id="327" r:id="rId15"/>
    <p:sldId id="328" r:id="rId16"/>
    <p:sldId id="295" r:id="rId17"/>
    <p:sldId id="296" r:id="rId18"/>
    <p:sldId id="293" r:id="rId19"/>
    <p:sldId id="29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33FF"/>
    <a:srgbClr val="FF0066"/>
    <a:srgbClr val="288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66" d="100"/>
          <a:sy n="66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957FE-142C-45EB-8B94-2A70D594132A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FC4AA-BB7B-4071-A858-25FE0134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2880320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sz="7200" i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Подорож   у   казку…</a:t>
            </a:r>
            <a:endParaRPr lang="ru-RU" sz="7200" i="1" spc="-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232248"/>
          </a:xfrm>
        </p:spPr>
        <p:txBody>
          <a:bodyPr>
            <a:noAutofit/>
          </a:bodyPr>
          <a:lstStyle/>
          <a:p>
            <a:r>
              <a:rPr lang="uk-UA" sz="8000" b="1" i="1" dirty="0" err="1" smtClean="0">
                <a:latin typeface="Times New Roman" pitchFamily="18" charset="0"/>
                <a:cs typeface="Times New Roman" pitchFamily="18" charset="0"/>
              </a:rPr>
              <a:t>“Колосок”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6000" b="1" i="1" dirty="0" smtClean="0">
                <a:latin typeface="Times New Roman" pitchFamily="18" charset="0"/>
                <a:cs typeface="Times New Roman" pitchFamily="18" charset="0"/>
              </a:rPr>
              <a:t>Колобок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Яйце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68960"/>
            <a:ext cx="8229600" cy="2880320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«Казка про курочку 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Рябу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3216"/>
            <a:ext cx="8229600" cy="1296144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«</a:t>
            </a:r>
            <a:r>
              <a:rPr lang="ru-RU" sz="6000" b="1" i="1" dirty="0" err="1" smtClean="0"/>
              <a:t>Солом’яний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Бичок</a:t>
            </a:r>
            <a:r>
              <a:rPr lang="ru-RU" sz="6000" b="1" i="1" dirty="0" smtClean="0"/>
              <a:t>»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5308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«Рукавичка»</a:t>
            </a:r>
            <a:b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2664296" cy="5760640"/>
          </a:xfrm>
          <a:prstGeom prst="round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FFFF00"/>
                </a:solidFill>
              </a:rPr>
              <a:t>Сидить півник на печі ,</a:t>
            </a:r>
            <a:br>
              <a:rPr lang="uk-UA" sz="2400" b="1" i="1" dirty="0" smtClean="0">
                <a:solidFill>
                  <a:srgbClr val="FFFF00"/>
                </a:solidFill>
              </a:rPr>
            </a:br>
            <a:r>
              <a:rPr lang="uk-UA" sz="2400" b="1" i="1" dirty="0" smtClean="0">
                <a:solidFill>
                  <a:srgbClr val="FFFF00"/>
                </a:solidFill>
              </a:rPr>
              <a:t>їсть смачненькі калачі.</a:t>
            </a:r>
            <a:br>
              <a:rPr lang="uk-UA" sz="2400" b="1" i="1" dirty="0" smtClean="0">
                <a:solidFill>
                  <a:srgbClr val="FFFF00"/>
                </a:solidFill>
              </a:rPr>
            </a:br>
            <a:r>
              <a:rPr lang="uk-UA" sz="2400" b="1" i="1" dirty="0" smtClean="0">
                <a:solidFill>
                  <a:srgbClr val="FFFF00"/>
                </a:solidFill>
              </a:rPr>
              <a:t>Тут лисичка прибігає,</a:t>
            </a:r>
            <a:br>
              <a:rPr lang="uk-UA" sz="2400" b="1" i="1" dirty="0" smtClean="0">
                <a:solidFill>
                  <a:srgbClr val="FFFF00"/>
                </a:solidFill>
              </a:rPr>
            </a:br>
            <a:r>
              <a:rPr lang="uk-UA" sz="2400" b="1" i="1" dirty="0" smtClean="0">
                <a:solidFill>
                  <a:srgbClr val="FFFF00"/>
                </a:solidFill>
              </a:rPr>
              <a:t>мерщій півника хапає.</a:t>
            </a:r>
            <a:br>
              <a:rPr lang="uk-UA" sz="2400" b="1" i="1" dirty="0" smtClean="0">
                <a:solidFill>
                  <a:srgbClr val="FFFF00"/>
                </a:solidFill>
              </a:rPr>
            </a:br>
            <a:r>
              <a:rPr lang="uk-UA" sz="2400" b="1" i="1" dirty="0" smtClean="0">
                <a:solidFill>
                  <a:srgbClr val="FFFF00"/>
                </a:solidFill>
              </a:rPr>
              <a:t>Біжить котик рятувати,</a:t>
            </a:r>
            <a:br>
              <a:rPr lang="uk-UA" sz="2400" b="1" i="1" dirty="0" smtClean="0">
                <a:solidFill>
                  <a:srgbClr val="FFFF00"/>
                </a:solidFill>
              </a:rPr>
            </a:br>
            <a:r>
              <a:rPr lang="uk-UA" sz="2400" b="1" i="1" dirty="0" smtClean="0">
                <a:solidFill>
                  <a:srgbClr val="FFFF00"/>
                </a:solidFill>
              </a:rPr>
              <a:t>в лисиці пів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ника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забрати</a:t>
            </a:r>
            <a:r>
              <a:rPr lang="ru-RU" b="1" i="1" dirty="0" smtClean="0">
                <a:solidFill>
                  <a:srgbClr val="FFFF00"/>
                </a:solidFill>
              </a:rPr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«Про кот</a:t>
            </a:r>
            <a:r>
              <a:rPr lang="uk-UA" sz="6000" b="1" i="1" dirty="0" err="1" smtClean="0"/>
              <a:t>ика</a:t>
            </a:r>
            <a:r>
              <a:rPr lang="uk-UA" sz="6000" b="1" i="1" dirty="0" smtClean="0"/>
              <a:t> і півника</a:t>
            </a:r>
            <a:r>
              <a:rPr lang="ru-RU" sz="6000" b="1" i="1" dirty="0" smtClean="0"/>
              <a:t>»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4221088"/>
            <a:ext cx="5580112" cy="26369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FFFF00"/>
                </a:solidFill>
              </a:rPr>
              <a:t>Вигнав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дід</a:t>
            </a:r>
            <a:r>
              <a:rPr lang="ru-RU" sz="2400" b="1" i="1" dirty="0" smtClean="0">
                <a:solidFill>
                  <a:srgbClr val="FFFF00"/>
                </a:solidFill>
              </a:rPr>
              <a:t> козу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із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хати</a:t>
            </a:r>
            <a:r>
              <a:rPr lang="ru-RU" sz="2400" b="1" i="1" dirty="0" smtClean="0">
                <a:solidFill>
                  <a:srgbClr val="FFFF00"/>
                </a:solidFill>
              </a:rPr>
              <a:t> ,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>та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й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пішла</a:t>
            </a:r>
            <a:r>
              <a:rPr lang="ru-RU" sz="2400" b="1" i="1" dirty="0" smtClean="0">
                <a:solidFill>
                  <a:srgbClr val="FFFF00"/>
                </a:solidFill>
              </a:rPr>
              <a:t> вона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блукати</a:t>
            </a:r>
            <a:r>
              <a:rPr lang="ru-RU" sz="2400" b="1" i="1" dirty="0" smtClean="0">
                <a:solidFill>
                  <a:srgbClr val="FFFF00"/>
                </a:solidFill>
              </a:rPr>
              <a:t>.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>В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зайця</a:t>
            </a:r>
            <a:r>
              <a:rPr lang="ru-RU" sz="2400" b="1" i="1" dirty="0" smtClean="0">
                <a:solidFill>
                  <a:srgbClr val="FFFF00"/>
                </a:solidFill>
              </a:rPr>
              <a:t> хатку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відібрала</a:t>
            </a:r>
            <a:r>
              <a:rPr lang="ru-RU" sz="2400" b="1" i="1" dirty="0" smtClean="0">
                <a:solidFill>
                  <a:srgbClr val="FFFF00"/>
                </a:solidFill>
              </a:rPr>
              <a:t>.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err="1" smtClean="0">
                <a:solidFill>
                  <a:srgbClr val="FFFF00"/>
                </a:solidFill>
              </a:rPr>
              <a:t>Всі</a:t>
            </a:r>
            <a:r>
              <a:rPr lang="ru-RU" sz="2400" b="1" i="1" dirty="0" smtClean="0">
                <a:solidFill>
                  <a:srgbClr val="FFFF00"/>
                </a:solidFill>
              </a:rPr>
              <a:t> козу ту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виганяли</a:t>
            </a:r>
            <a:r>
              <a:rPr lang="ru-RU" sz="2400" b="1" i="1" dirty="0" smtClean="0">
                <a:solidFill>
                  <a:srgbClr val="FFFF00"/>
                </a:solidFill>
              </a:rPr>
              <a:t>.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>Рак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козуню</a:t>
            </a:r>
            <a:r>
              <a:rPr lang="ru-RU" sz="2400" b="1" i="1" dirty="0" smtClean="0">
                <a:solidFill>
                  <a:srgbClr val="FFFF00"/>
                </a:solidFill>
              </a:rPr>
              <a:t> ущипнув,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err="1" smtClean="0">
                <a:solidFill>
                  <a:srgbClr val="FFFF00"/>
                </a:solidFill>
              </a:rPr>
              <a:t>зайцю</a:t>
            </a:r>
            <a:r>
              <a:rPr lang="ru-RU" sz="2400" b="1" i="1" dirty="0" smtClean="0">
                <a:solidFill>
                  <a:srgbClr val="FFFF00"/>
                </a:solidFill>
              </a:rPr>
              <a:t> хатку </a:t>
            </a:r>
            <a:r>
              <a:rPr lang="uk-UA" sz="2400" b="1" i="1" dirty="0" err="1" smtClean="0">
                <a:solidFill>
                  <a:srgbClr val="FFFF00"/>
                </a:solidFill>
              </a:rPr>
              <a:t>повер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нув</a:t>
            </a:r>
            <a:r>
              <a:rPr lang="ru-RU" sz="2400" b="1" i="1" dirty="0" smtClean="0">
                <a:solidFill>
                  <a:srgbClr val="FFFF00"/>
                </a:solidFill>
              </a:rPr>
              <a:t>. 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25144"/>
            <a:ext cx="8229600" cy="1872208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+mn-lt"/>
                <a:cs typeface="Times New Roman" pitchFamily="18" charset="0"/>
              </a:rPr>
              <a:t>«</a:t>
            </a:r>
            <a:r>
              <a:rPr lang="uk-UA" sz="6000" b="1" i="1" dirty="0" smtClean="0">
                <a:cs typeface="Times New Roman" pitchFamily="18" charset="0"/>
              </a:rPr>
              <a:t>Коза-дереза</a:t>
            </a:r>
            <a:r>
              <a:rPr lang="ru-RU" sz="6000" b="1" i="1" dirty="0" smtClean="0">
                <a:latin typeface="+mn-lt"/>
                <a:cs typeface="Times New Roman" pitchFamily="18" charset="0"/>
              </a:rPr>
              <a:t>»</a:t>
            </a:r>
            <a:endParaRPr lang="ru-RU" sz="6000" b="1" i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3968" y="3789040"/>
            <a:ext cx="4860032" cy="306896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rgbClr val="FFFF00"/>
                </a:solidFill>
              </a:rPr>
              <a:t>Знайшов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півник</a:t>
            </a:r>
            <a:r>
              <a:rPr lang="ru-RU" sz="2800" b="1" i="1" dirty="0" smtClean="0">
                <a:solidFill>
                  <a:srgbClr val="FFFF00"/>
                </a:solidFill>
              </a:rPr>
              <a:t> колосок,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err="1" smtClean="0">
                <a:solidFill>
                  <a:srgbClr val="FFFF00"/>
                </a:solidFill>
              </a:rPr>
              <a:t>Змолов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борошна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мішок</a:t>
            </a:r>
            <a:r>
              <a:rPr lang="ru-RU" sz="2800" b="1" i="1" dirty="0" smtClean="0">
                <a:solidFill>
                  <a:srgbClr val="FFFF00"/>
                </a:solidFill>
              </a:rPr>
              <a:t>.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err="1" smtClean="0">
                <a:solidFill>
                  <a:srgbClr val="FFFF00"/>
                </a:solidFill>
              </a:rPr>
              <a:t>Спік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негайно</a:t>
            </a:r>
            <a:r>
              <a:rPr lang="ru-RU" sz="2800" b="1" i="1" dirty="0" smtClean="0">
                <a:solidFill>
                  <a:srgbClr val="FFFF00"/>
                </a:solidFill>
              </a:rPr>
              <a:t> у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печі</a:t>
            </a: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err="1" smtClean="0">
                <a:solidFill>
                  <a:srgbClr val="FFFF00"/>
                </a:solidFill>
              </a:rPr>
              <a:t>пиріжки</a:t>
            </a:r>
            <a:r>
              <a:rPr lang="ru-RU" sz="2800" b="1" i="1" dirty="0" smtClean="0">
                <a:solidFill>
                  <a:srgbClr val="FFFF00"/>
                </a:solidFill>
              </a:rPr>
              <a:t> та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калачі</a:t>
            </a:r>
            <a:r>
              <a:rPr lang="ru-RU" sz="2800" b="1" i="1" dirty="0" smtClean="0">
                <a:solidFill>
                  <a:srgbClr val="FFFF00"/>
                </a:solidFill>
              </a:rPr>
              <a:t>.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err="1" smtClean="0">
                <a:solidFill>
                  <a:srgbClr val="FFFF00"/>
                </a:solidFill>
              </a:rPr>
              <a:t>Мишенят</a:t>
            </a:r>
            <a:r>
              <a:rPr lang="ru-RU" sz="2800" b="1" i="1" dirty="0" smtClean="0">
                <a:solidFill>
                  <a:srgbClr val="FFFF00"/>
                </a:solidFill>
              </a:rPr>
              <a:t> не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пригощав</a:t>
            </a:r>
            <a:r>
              <a:rPr lang="ru-RU" sz="2800" b="1" i="1" dirty="0" smtClean="0">
                <a:solidFill>
                  <a:srgbClr val="FFFF00"/>
                </a:solidFill>
              </a:rPr>
              <a:t>,</a:t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err="1" smtClean="0">
                <a:solidFill>
                  <a:srgbClr val="FFFF00"/>
                </a:solidFill>
              </a:rPr>
              <a:t>бо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жоден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з</a:t>
            </a:r>
            <a:r>
              <a:rPr lang="ru-RU" sz="2800" b="1" i="1" dirty="0" smtClean="0">
                <a:solidFill>
                  <a:srgbClr val="FFFF00"/>
                </a:solidFill>
              </a:rPr>
              <a:t> них не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пом</a:t>
            </a:r>
            <a:r>
              <a:rPr lang="uk-UA" sz="2800" b="1" i="1" dirty="0" smtClean="0">
                <a:solidFill>
                  <a:srgbClr val="FFFF00"/>
                </a:solidFill>
              </a:rPr>
              <a:t>а</a:t>
            </a:r>
            <a:r>
              <a:rPr lang="ru-RU" sz="2800" b="1" i="1" dirty="0" smtClean="0">
                <a:solidFill>
                  <a:srgbClr val="FFFF00"/>
                </a:solidFill>
              </a:rPr>
              <a:t>гав. 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7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18658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                  </a:t>
            </a:r>
            <a:r>
              <a:rPr lang="ru-RU" sz="6000" b="1" i="1" dirty="0" smtClean="0">
                <a:solidFill>
                  <a:schemeClr val="tx1"/>
                </a:solidFill>
              </a:rPr>
              <a:t>«Колосок»</a:t>
            </a:r>
            <a:endParaRPr lang="ru-RU" sz="6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3861048"/>
            <a:ext cx="3888432" cy="266429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FFFF00"/>
                </a:solidFill>
              </a:rPr>
              <a:t>Що</a:t>
            </a:r>
            <a:r>
              <a:rPr lang="ru-RU" sz="2400" b="1" i="1" dirty="0" smtClean="0">
                <a:solidFill>
                  <a:srgbClr val="FFFF00"/>
                </a:solidFill>
              </a:rPr>
              <a:t> втекло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від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баби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з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дідом</a:t>
            </a:r>
            <a:r>
              <a:rPr lang="ru-RU" sz="2400" b="1" i="1" dirty="0" smtClean="0">
                <a:solidFill>
                  <a:srgbClr val="FFFF00"/>
                </a:solidFill>
              </a:rPr>
              <a:t>,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>Не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сиділо</a:t>
            </a:r>
            <a:r>
              <a:rPr lang="ru-RU" sz="2400" b="1" i="1" dirty="0" smtClean="0">
                <a:solidFill>
                  <a:srgbClr val="FFFF00"/>
                </a:solidFill>
              </a:rPr>
              <a:t> на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вікні</a:t>
            </a:r>
            <a:r>
              <a:rPr lang="ru-RU" sz="2400" b="1" i="1" dirty="0" smtClean="0">
                <a:solidFill>
                  <a:srgbClr val="FFFF00"/>
                </a:solidFill>
              </a:rPr>
              <a:t>.</a:t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>А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зустрілось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з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зайченятком</a:t>
            </a:r>
            <a:r>
              <a:rPr lang="ru-RU" sz="2400" b="1" i="1" dirty="0" smtClean="0">
                <a:solidFill>
                  <a:srgbClr val="FFFF00"/>
                </a:solidFill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>Й ну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співать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йому</a:t>
            </a:r>
            <a:r>
              <a:rPr lang="ru-RU" sz="2400" b="1" i="1" dirty="0" smtClean="0">
                <a:solidFill>
                  <a:srgbClr val="FFFF00"/>
                </a:solidFill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пісні</a:t>
            </a:r>
            <a:r>
              <a:rPr lang="ru-RU" sz="2400" b="1" i="1" dirty="0" smtClean="0">
                <a:solidFill>
                  <a:srgbClr val="FFFF00"/>
                </a:solidFill>
              </a:rPr>
              <a:t>? 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5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98551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tx1"/>
                </a:solidFill>
              </a:rPr>
              <a:t>          «Колобок»</a:t>
            </a:r>
            <a:endParaRPr lang="ru-RU" sz="6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64</Words>
  <Application>Microsoft Office PowerPoint</Application>
  <PresentationFormat>Экран (4:3)</PresentationFormat>
  <Paragraphs>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Подорож   у   казку…</vt:lpstr>
      <vt:lpstr>Презентация PowerPoint</vt:lpstr>
      <vt:lpstr>«Про котика і півника»</vt:lpstr>
      <vt:lpstr>Презентация PowerPoint</vt:lpstr>
      <vt:lpstr>«Коза-дереза»</vt:lpstr>
      <vt:lpstr>Презентация PowerPoint</vt:lpstr>
      <vt:lpstr> </vt:lpstr>
      <vt:lpstr>Презентация PowerPoint</vt:lpstr>
      <vt:lpstr> </vt:lpstr>
      <vt:lpstr>Презентация PowerPoint</vt:lpstr>
      <vt:lpstr>“Колосок”</vt:lpstr>
      <vt:lpstr>Презентация PowerPoint</vt:lpstr>
      <vt:lpstr>«Колобок»</vt:lpstr>
      <vt:lpstr>Яйце</vt:lpstr>
      <vt:lpstr>«Казка про курочку Рябу» </vt:lpstr>
      <vt:lpstr>Презентация PowerPoint</vt:lpstr>
      <vt:lpstr>«Солом’яний Бичок»</vt:lpstr>
      <vt:lpstr> </vt:lpstr>
      <vt:lpstr>«Рукавичка»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Подорож у казку</dc:title>
  <dc:creator>Лена</dc:creator>
  <cp:lastModifiedBy>Андрей</cp:lastModifiedBy>
  <cp:revision>33</cp:revision>
  <dcterms:created xsi:type="dcterms:W3CDTF">2012-10-14T13:59:25Z</dcterms:created>
  <dcterms:modified xsi:type="dcterms:W3CDTF">2018-02-04T19:26:58Z</dcterms:modified>
</cp:coreProperties>
</file>